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E9263-DA14-FF4B-BC87-09C097971684}" type="datetimeFigureOut">
              <a:rPr lang="en-US" smtClean="0"/>
              <a:t>17/11/28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E329-178B-EA4F-9394-8C61249F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5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Friends%20Night%20Pics/09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Friends%20Night%20Pics/10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Friends%20Night%20Pics/11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Friends%20Night%20Pics/1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Friends%20Night%20Pics/13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Friends%20Night%20Pics/1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Friends%20Night%20Pics/15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Friends%20Night%20Pics/16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Friends%20Night%20Pics/17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Friends%20Night%20Pics/1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Friends%20Night%20Pics/01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Friends%20Night%20Pics/19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Friends%20Night%20Pics/20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Friends%20Night%20Pics/21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Friends%20Night%20Pics/22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Friends%20Night%20Pics/23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Friends%20Night%20Pics/24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Friends%20Night%20Pics/25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Friends%20Night%20Pics/26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Friends%20Night%20Pics/27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Friends%20Night%20Pics/2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Friends%20Night%20Pics/02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Friends%20Night%20Pics/29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Friends%20Night%20Pics/30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file://localhost/Users/marktittley/Desktop/Friends%20Night%20Pics/31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file://localhost/Users/marktittley/Desktop/Friends%20Night%20Pics/32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file://localhost/Users/marktittley/Desktop/Friends%20Night%20Pics/3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Friends%20Night%20Pics/03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Friends%20Night%20Pics/04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Friends%20Night%20Pics/05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Friends%20Night%20Pics/06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Friends%20Night%20Pics/07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Friends%20Night%20Pics/0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5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.jpg" descr="/Users/marktittley/Desktop/Friends Night Pics/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.jpg" descr="/Users/marktittley/Desktop/Friends Night Pics/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.jpg" descr="/Users/marktittley/Desktop/Friends Night Pics/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4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.jpg" descr="/Users/marktittley/Desktop/Friends Night Pics/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9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.jpg" descr="/Users/marktittley/Desktop/Friends Night Pics/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.jpg" descr="/Users/marktittley/Desktop/Friends Night Pics/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.jpg" descr="/Users/marktittley/Desktop/Friends Night Pics/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.jpg" descr="/Users/marktittley/Desktop/Friends Night Pics/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7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.jpg" descr="/Users/marktittley/Desktop/Friends Night Pics/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.jpg" descr="/Users/marktittley/Desktop/Friends Night Pics/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1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.jpg" descr="/Users/marktittley/Desktop/Friends Night Pics/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5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.jpg" descr="/Users/marktittley/Desktop/Friends Night Pics/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6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.jpg" descr="/Users/marktittley/Desktop/Friends Night Pics/2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14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1.jpg" descr="/Users/marktittley/Desktop/Friends Night Pics/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7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2.jpg" descr="/Users/marktittley/Desktop/Friends Night Pics/2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 rot="162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.jpg" descr="/Users/marktittley/Desktop/Friends Night Pics/2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7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.jpg" descr="/Users/marktittley/Desktop/Friends Night Pics/2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8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5.jpg" descr="/Users/marktittley/Desktop/Friends Night Pics/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84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6.jpg" descr="/Users/marktittley/Desktop/Friends Night Pics/2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0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7.jpg" descr="/Users/marktittley/Desktop/Friends Night Pics/2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19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8.jpg" descr="/Users/marktittley/Desktop/Friends Night Pics/2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4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.jpg" descr="/Users/marktittley/Desktop/Friends Night Pics/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5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9.jpg" descr="/Users/marktittley/Desktop/Friends Night Pics/2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4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0.jpg" descr="/Users/marktittley/Desktop/Friends Night Pics/3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02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1.jpg" descr="/Users/marktittley/Desktop/Friends Night Pics/3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65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2.jpg" descr="/Users/marktittley/Desktop/Friends Night Pics/3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51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3.jpg" descr="/Users/marktittley/Desktop/Friends Night Pics/3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0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3.jpg" descr="/Users/marktittley/Desktop/Friends Night Pics/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8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4.jpg" descr="/Users/marktittley/Desktop/Friends Night Pics/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5.jpg" descr="/Users/marktittley/Desktop/Friends Night Pics/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6.jpg" descr="/Users/marktittley/Desktop/Friends Night Pics/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2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.jpg" descr="/Users/marktittley/Desktop/Friends Night Pics/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6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8.jpg" descr="/Users/marktittley/Desktop/Friends Night Pics/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5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markt@enjhb.org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2017-11-28T17:10:04Z</dcterms:created>
  <dcterms:modified xsi:type="dcterms:W3CDTF">2017-11-28T17:12:09Z</dcterms:modified>
</cp:coreProperties>
</file>