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1"/>
  </p:notesMasterIdLst>
  <p:sldIdLst>
    <p:sldId id="333" r:id="rId2"/>
    <p:sldId id="390" r:id="rId3"/>
    <p:sldId id="258" r:id="rId4"/>
    <p:sldId id="259" r:id="rId5"/>
    <p:sldId id="276" r:id="rId6"/>
    <p:sldId id="277" r:id="rId7"/>
    <p:sldId id="278" r:id="rId8"/>
    <p:sldId id="279" r:id="rId9"/>
    <p:sldId id="335" r:id="rId10"/>
    <p:sldId id="450" r:id="rId11"/>
    <p:sldId id="341" r:id="rId12"/>
    <p:sldId id="391" r:id="rId13"/>
    <p:sldId id="345" r:id="rId14"/>
    <p:sldId id="367" r:id="rId15"/>
    <p:sldId id="346" r:id="rId16"/>
    <p:sldId id="393" r:id="rId17"/>
    <p:sldId id="392"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411" r:id="rId31"/>
    <p:sldId id="412" r:id="rId32"/>
    <p:sldId id="413" r:id="rId33"/>
    <p:sldId id="389" r:id="rId34"/>
    <p:sldId id="398" r:id="rId35"/>
    <p:sldId id="394" r:id="rId36"/>
    <p:sldId id="414" r:id="rId37"/>
    <p:sldId id="415" r:id="rId38"/>
    <p:sldId id="416" r:id="rId39"/>
    <p:sldId id="417" r:id="rId40"/>
    <p:sldId id="418" r:id="rId41"/>
    <p:sldId id="419" r:id="rId42"/>
    <p:sldId id="420" r:id="rId43"/>
    <p:sldId id="421" r:id="rId44"/>
    <p:sldId id="422" r:id="rId45"/>
    <p:sldId id="423" r:id="rId46"/>
    <p:sldId id="424" r:id="rId47"/>
    <p:sldId id="425" r:id="rId48"/>
    <p:sldId id="426" r:id="rId49"/>
    <p:sldId id="427" r:id="rId50"/>
    <p:sldId id="428" r:id="rId51"/>
    <p:sldId id="429" r:id="rId52"/>
    <p:sldId id="430" r:id="rId53"/>
    <p:sldId id="431" r:id="rId54"/>
    <p:sldId id="432" r:id="rId55"/>
    <p:sldId id="433" r:id="rId56"/>
    <p:sldId id="434" r:id="rId57"/>
    <p:sldId id="435" r:id="rId58"/>
    <p:sldId id="436" r:id="rId59"/>
    <p:sldId id="437" r:id="rId60"/>
    <p:sldId id="438" r:id="rId61"/>
    <p:sldId id="439" r:id="rId62"/>
    <p:sldId id="440" r:id="rId63"/>
    <p:sldId id="441" r:id="rId64"/>
    <p:sldId id="442" r:id="rId65"/>
    <p:sldId id="443" r:id="rId66"/>
    <p:sldId id="444" r:id="rId67"/>
    <p:sldId id="445" r:id="rId68"/>
    <p:sldId id="446" r:id="rId69"/>
    <p:sldId id="447" r:id="rId70"/>
    <p:sldId id="448" r:id="rId71"/>
    <p:sldId id="449" r:id="rId72"/>
    <p:sldId id="395" r:id="rId73"/>
    <p:sldId id="451" r:id="rId74"/>
    <p:sldId id="396" r:id="rId75"/>
    <p:sldId id="387" r:id="rId76"/>
    <p:sldId id="371" r:id="rId77"/>
    <p:sldId id="282" r:id="rId78"/>
    <p:sldId id="375" r:id="rId79"/>
    <p:sldId id="287"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E0BA7-A8BE-454D-A936-72E4B6B2D4CA}">
          <p14:sldIdLst>
            <p14:sldId id="333"/>
            <p14:sldId id="390"/>
            <p14:sldId id="258"/>
            <p14:sldId id="259"/>
            <p14:sldId id="276"/>
            <p14:sldId id="277"/>
            <p14:sldId id="278"/>
            <p14:sldId id="279"/>
            <p14:sldId id="335"/>
            <p14:sldId id="450"/>
            <p14:sldId id="341"/>
            <p14:sldId id="391"/>
            <p14:sldId id="345"/>
            <p14:sldId id="367"/>
            <p14:sldId id="346"/>
            <p14:sldId id="393"/>
            <p14:sldId id="392"/>
            <p14:sldId id="399"/>
            <p14:sldId id="400"/>
            <p14:sldId id="401"/>
            <p14:sldId id="402"/>
            <p14:sldId id="403"/>
            <p14:sldId id="404"/>
            <p14:sldId id="405"/>
            <p14:sldId id="406"/>
            <p14:sldId id="407"/>
            <p14:sldId id="408"/>
            <p14:sldId id="409"/>
            <p14:sldId id="410"/>
            <p14:sldId id="411"/>
            <p14:sldId id="412"/>
            <p14:sldId id="413"/>
            <p14:sldId id="389"/>
            <p14:sldId id="398"/>
            <p14:sldId id="394"/>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395"/>
            <p14:sldId id="451"/>
            <p14:sldId id="396"/>
            <p14:sldId id="387"/>
            <p14:sldId id="371"/>
            <p14:sldId id="282"/>
            <p14:sldId id="375"/>
            <p14:sldId id="287"/>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2DD"/>
    <a:srgbClr val="A0A1A5"/>
    <a:srgbClr val="030500"/>
    <a:srgbClr val="83DFD0"/>
    <a:srgbClr val="222221"/>
    <a:srgbClr val="F1F2F4"/>
    <a:srgbClr val="9D345F"/>
    <a:srgbClr val="822C4F"/>
    <a:srgbClr val="EE70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p:restoredTop sz="80122"/>
  </p:normalViewPr>
  <p:slideViewPr>
    <p:cSldViewPr snapToGrid="0" snapToObjects="1">
      <p:cViewPr>
        <p:scale>
          <a:sx n="67" d="100"/>
          <a:sy n="67" d="100"/>
        </p:scale>
        <p:origin x="-856"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17/11/10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youtube.com/watch?v=ReIEiiEJ53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www.youtube.com/watch?v=ReIEiiEJ53M"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Welcome to the TV Series.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87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us this</a:t>
            </a:r>
            <a:r>
              <a:rPr lang="en-US" baseline="0" dirty="0" smtClean="0"/>
              <a:t> Sunday for a Family Service - we will be staying in the sanctuary for the </a:t>
            </a:r>
            <a:r>
              <a:rPr lang="en-US" baseline="0" smtClean="0"/>
              <a:t>whole service.</a:t>
            </a:r>
            <a:endParaRPr dirty="0"/>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378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Announcements: Join</a:t>
            </a:r>
            <a:r>
              <a:rPr lang="en-US" baseline="0" dirty="0" smtClean="0"/>
              <a:t> us next Friday for CSI Night!</a:t>
            </a:r>
            <a:endParaRPr lang="en-US" dirty="0"/>
          </a:p>
        </p:txBody>
      </p:sp>
    </p:spTree>
    <p:extLst>
      <p:ext uri="{BB962C8B-B14F-4D97-AF65-F5344CB8AC3E}">
        <p14:creationId xmlns:p14="http://schemas.microsoft.com/office/powerpoint/2010/main" val="932783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Welcome, tonight</a:t>
            </a:r>
            <a:r>
              <a:rPr lang="en-US" baseline="0" dirty="0" smtClean="0"/>
              <a:t> is Friends Night! </a:t>
            </a:r>
            <a:endParaRPr lang="en-US" dirty="0"/>
          </a:p>
        </p:txBody>
      </p:sp>
    </p:spTree>
    <p:extLst>
      <p:ext uri="{BB962C8B-B14F-4D97-AF65-F5344CB8AC3E}">
        <p14:creationId xmlns:p14="http://schemas.microsoft.com/office/powerpoint/2010/main" val="1976602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Friends Intro song. Find it</a:t>
            </a:r>
            <a:r>
              <a:rPr lang="en-US" sz="1200" kern="1200" baseline="0" dirty="0" smtClean="0">
                <a:solidFill>
                  <a:schemeClr val="tx1"/>
                </a:solidFill>
                <a:effectLst/>
                <a:latin typeface="+mn-lt"/>
                <a:ea typeface="+mn-ea"/>
                <a:cs typeface="+mn-cs"/>
              </a:rPr>
              <a:t> on </a:t>
            </a:r>
            <a:r>
              <a:rPr lang="en-US" sz="1200" kern="1200" baseline="0" dirty="0" err="1" smtClean="0">
                <a:solidFill>
                  <a:schemeClr val="tx1"/>
                </a:solidFill>
                <a:effectLst/>
                <a:latin typeface="+mn-lt"/>
                <a:ea typeface="+mn-ea"/>
                <a:cs typeface="+mn-cs"/>
              </a:rPr>
              <a:t>Youtube</a:t>
            </a:r>
            <a:r>
              <a:rPr lang="en-US" sz="1200" kern="1200" baseline="0" dirty="0" smtClean="0">
                <a:solidFill>
                  <a:schemeClr val="tx1"/>
                </a:solidFill>
                <a:effectLst/>
                <a:latin typeface="+mn-lt"/>
                <a:ea typeface="+mn-ea"/>
                <a:cs typeface="+mn-cs"/>
              </a:rPr>
              <a:t> at: </a:t>
            </a:r>
            <a:r>
              <a:rPr lang="en-US" sz="1200" u="sng" kern="1200" dirty="0" smtClean="0">
                <a:solidFill>
                  <a:schemeClr val="tx1"/>
                </a:solidFill>
                <a:effectLst/>
                <a:latin typeface="+mn-lt"/>
                <a:ea typeface="+mn-ea"/>
                <a:cs typeface="+mn-cs"/>
                <a:hlinkClick r:id="rId3"/>
              </a:rPr>
              <a:t>https://www.youtube.com/watch?v=ReIEiiEJ53M</a:t>
            </a:r>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13</a:t>
            </a:fld>
            <a:endParaRPr lang="en-US"/>
          </a:p>
        </p:txBody>
      </p:sp>
    </p:spTree>
    <p:extLst>
      <p:ext uri="{BB962C8B-B14F-4D97-AF65-F5344CB8AC3E}">
        <p14:creationId xmlns:p14="http://schemas.microsoft.com/office/powerpoint/2010/main" val="42377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Video: Friends Intro song. Find it</a:t>
            </a:r>
            <a:r>
              <a:rPr lang="en-US" sz="1200" kern="1200" baseline="0" dirty="0" smtClean="0">
                <a:solidFill>
                  <a:schemeClr val="tx1"/>
                </a:solidFill>
                <a:effectLst/>
                <a:latin typeface="+mn-lt"/>
                <a:ea typeface="+mn-ea"/>
                <a:cs typeface="+mn-cs"/>
              </a:rPr>
              <a:t> on </a:t>
            </a:r>
            <a:r>
              <a:rPr lang="en-US" sz="1200" kern="1200" baseline="0" dirty="0" err="1" smtClean="0">
                <a:solidFill>
                  <a:schemeClr val="tx1"/>
                </a:solidFill>
                <a:effectLst/>
                <a:latin typeface="+mn-lt"/>
                <a:ea typeface="+mn-ea"/>
                <a:cs typeface="+mn-cs"/>
              </a:rPr>
              <a:t>Youtube</a:t>
            </a:r>
            <a:r>
              <a:rPr lang="en-US" sz="1200" kern="1200" baseline="0" dirty="0" smtClean="0">
                <a:solidFill>
                  <a:schemeClr val="tx1"/>
                </a:solidFill>
                <a:effectLst/>
                <a:latin typeface="+mn-lt"/>
                <a:ea typeface="+mn-ea"/>
                <a:cs typeface="+mn-cs"/>
              </a:rPr>
              <a:t> at: </a:t>
            </a:r>
            <a:r>
              <a:rPr lang="en-US" sz="1200" u="sng" kern="1200" dirty="0" smtClean="0">
                <a:solidFill>
                  <a:schemeClr val="tx1"/>
                </a:solidFill>
                <a:effectLst/>
                <a:latin typeface="+mn-lt"/>
                <a:ea typeface="+mn-ea"/>
                <a:cs typeface="+mn-cs"/>
                <a:hlinkClick r:id="rId3"/>
              </a:rPr>
              <a:t>https://www.youtube.com/watch?v=ReIEiiEJ53M</a:t>
            </a:r>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1536483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Game</a:t>
            </a:r>
            <a:r>
              <a:rPr lang="en-US" baseline="0" dirty="0" smtClean="0"/>
              <a:t> time: </a:t>
            </a:r>
            <a:r>
              <a:rPr lang="en-US" sz="1200" kern="1200" dirty="0" smtClean="0">
                <a:solidFill>
                  <a:schemeClr val="tx1"/>
                </a:solidFill>
                <a:effectLst/>
                <a:latin typeface="+mn-lt"/>
                <a:ea typeface="+mn-ea"/>
                <a:cs typeface="+mn-cs"/>
              </a:rPr>
              <a:t>There are 6 main ensemble characters in the series. There will be 6 different challenges, with one challenge per character. </a:t>
            </a:r>
          </a:p>
          <a:p>
            <a:endParaRPr lang="en-US" dirty="0" smtClean="0"/>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1340373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Phoebe Challenge: Phoebe believes she can sing, but is actually terrible. Groups will be given a song written by Phoebe, and will have to perform it on-stage. The group who sings worst wins.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204504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351398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1071564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19</a:t>
            </a:fld>
            <a:endParaRPr lang="en-US"/>
          </a:p>
        </p:txBody>
      </p:sp>
    </p:spTree>
    <p:extLst>
      <p:ext uri="{BB962C8B-B14F-4D97-AF65-F5344CB8AC3E}">
        <p14:creationId xmlns:p14="http://schemas.microsoft.com/office/powerpoint/2010/main" val="157143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lvl="0">
              <a:spcBef>
                <a:spcPts val="0"/>
              </a:spcBef>
              <a:buNone/>
            </a:pPr>
            <a:r>
              <a:rPr lang="en-US" dirty="0" smtClean="0"/>
              <a:t>Tonight</a:t>
            </a:r>
            <a:r>
              <a:rPr lang="en-US" baseline="0" dirty="0" smtClean="0"/>
              <a:t> is Friends Night! </a:t>
            </a:r>
            <a:endParaRPr lang="en-US" dirty="0"/>
          </a:p>
        </p:txBody>
      </p:sp>
    </p:spTree>
    <p:extLst>
      <p:ext uri="{BB962C8B-B14F-4D97-AF65-F5344CB8AC3E}">
        <p14:creationId xmlns:p14="http://schemas.microsoft.com/office/powerpoint/2010/main" val="81553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20</a:t>
            </a:fld>
            <a:endParaRPr lang="en-US"/>
          </a:p>
        </p:txBody>
      </p:sp>
    </p:spTree>
    <p:extLst>
      <p:ext uri="{BB962C8B-B14F-4D97-AF65-F5344CB8AC3E}">
        <p14:creationId xmlns:p14="http://schemas.microsoft.com/office/powerpoint/2010/main" val="1235277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21</a:t>
            </a:fld>
            <a:endParaRPr lang="en-US"/>
          </a:p>
        </p:txBody>
      </p:sp>
    </p:spTree>
    <p:extLst>
      <p:ext uri="{BB962C8B-B14F-4D97-AF65-F5344CB8AC3E}">
        <p14:creationId xmlns:p14="http://schemas.microsoft.com/office/powerpoint/2010/main" val="1711018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22</a:t>
            </a:fld>
            <a:endParaRPr lang="en-US"/>
          </a:p>
        </p:txBody>
      </p:sp>
    </p:spTree>
    <p:extLst>
      <p:ext uri="{BB962C8B-B14F-4D97-AF65-F5344CB8AC3E}">
        <p14:creationId xmlns:p14="http://schemas.microsoft.com/office/powerpoint/2010/main" val="30795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23</a:t>
            </a:fld>
            <a:endParaRPr lang="en-US"/>
          </a:p>
        </p:txBody>
      </p:sp>
    </p:spTree>
    <p:extLst>
      <p:ext uri="{BB962C8B-B14F-4D97-AF65-F5344CB8AC3E}">
        <p14:creationId xmlns:p14="http://schemas.microsoft.com/office/powerpoint/2010/main" val="896925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24</a:t>
            </a:fld>
            <a:endParaRPr lang="en-US"/>
          </a:p>
        </p:txBody>
      </p:sp>
    </p:spTree>
    <p:extLst>
      <p:ext uri="{BB962C8B-B14F-4D97-AF65-F5344CB8AC3E}">
        <p14:creationId xmlns:p14="http://schemas.microsoft.com/office/powerpoint/2010/main" val="652798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25</a:t>
            </a:fld>
            <a:endParaRPr lang="en-US"/>
          </a:p>
        </p:txBody>
      </p:sp>
    </p:spTree>
    <p:extLst>
      <p:ext uri="{BB962C8B-B14F-4D97-AF65-F5344CB8AC3E}">
        <p14:creationId xmlns:p14="http://schemas.microsoft.com/office/powerpoint/2010/main" val="2125737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26</a:t>
            </a:fld>
            <a:endParaRPr lang="en-US"/>
          </a:p>
        </p:txBody>
      </p:sp>
    </p:spTree>
    <p:extLst>
      <p:ext uri="{BB962C8B-B14F-4D97-AF65-F5344CB8AC3E}">
        <p14:creationId xmlns:p14="http://schemas.microsoft.com/office/powerpoint/2010/main" val="538748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27</a:t>
            </a:fld>
            <a:endParaRPr lang="en-US"/>
          </a:p>
        </p:txBody>
      </p:sp>
    </p:spTree>
    <p:extLst>
      <p:ext uri="{BB962C8B-B14F-4D97-AF65-F5344CB8AC3E}">
        <p14:creationId xmlns:p14="http://schemas.microsoft.com/office/powerpoint/2010/main" val="2075509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28</a:t>
            </a:fld>
            <a:endParaRPr lang="en-US"/>
          </a:p>
        </p:txBody>
      </p:sp>
    </p:spTree>
    <p:extLst>
      <p:ext uri="{BB962C8B-B14F-4D97-AF65-F5344CB8AC3E}">
        <p14:creationId xmlns:p14="http://schemas.microsoft.com/office/powerpoint/2010/main" val="2089733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29</a:t>
            </a:fld>
            <a:endParaRPr lang="en-US"/>
          </a:p>
        </p:txBody>
      </p:sp>
    </p:spTree>
    <p:extLst>
      <p:ext uri="{BB962C8B-B14F-4D97-AF65-F5344CB8AC3E}">
        <p14:creationId xmlns:p14="http://schemas.microsoft.com/office/powerpoint/2010/main" val="104720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27378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30</a:t>
            </a:fld>
            <a:endParaRPr lang="en-US"/>
          </a:p>
        </p:txBody>
      </p:sp>
    </p:spTree>
    <p:extLst>
      <p:ext uri="{BB962C8B-B14F-4D97-AF65-F5344CB8AC3E}">
        <p14:creationId xmlns:p14="http://schemas.microsoft.com/office/powerpoint/2010/main" val="183188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Rachel loves fashion. There will be a fashion quiz, pictures will appear on screen, and groups will have to identify the famous brands. The team which gets the most answers right, will win that challenge.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31</a:t>
            </a:fld>
            <a:endParaRPr lang="en-US"/>
          </a:p>
        </p:txBody>
      </p:sp>
    </p:spTree>
    <p:extLst>
      <p:ext uri="{BB962C8B-B14F-4D97-AF65-F5344CB8AC3E}">
        <p14:creationId xmlns:p14="http://schemas.microsoft.com/office/powerpoint/2010/main" val="1096054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Rachel Challenge: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Here are the brands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Reebok</a:t>
            </a:r>
          </a:p>
          <a:p>
            <a:r>
              <a:rPr lang="en-US" sz="1200" kern="1200" dirty="0" err="1" smtClean="0">
                <a:solidFill>
                  <a:schemeClr val="tx1"/>
                </a:solidFill>
                <a:effectLst/>
                <a:latin typeface="+mn-lt"/>
                <a:ea typeface="+mn-ea"/>
                <a:cs typeface="+mn-cs"/>
              </a:rPr>
              <a:t>Fendi</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Giorgio Armani</a:t>
            </a:r>
          </a:p>
          <a:p>
            <a:r>
              <a:rPr lang="en-US" sz="1200" kern="1200" dirty="0" smtClean="0">
                <a:solidFill>
                  <a:schemeClr val="tx1"/>
                </a:solidFill>
                <a:effectLst/>
                <a:latin typeface="+mn-lt"/>
                <a:ea typeface="+mn-ea"/>
                <a:cs typeface="+mn-cs"/>
              </a:rPr>
              <a:t>Vans</a:t>
            </a:r>
          </a:p>
          <a:p>
            <a:r>
              <a:rPr lang="en-US" sz="1200" kern="1200" dirty="0" smtClean="0">
                <a:solidFill>
                  <a:schemeClr val="tx1"/>
                </a:solidFill>
                <a:effectLst/>
                <a:latin typeface="+mn-lt"/>
                <a:ea typeface="+mn-ea"/>
                <a:cs typeface="+mn-cs"/>
              </a:rPr>
              <a:t>Channel</a:t>
            </a:r>
          </a:p>
          <a:p>
            <a:r>
              <a:rPr lang="en-US" sz="1200" kern="1200" dirty="0" smtClean="0">
                <a:solidFill>
                  <a:schemeClr val="tx1"/>
                </a:solidFill>
                <a:effectLst/>
                <a:latin typeface="+mn-lt"/>
                <a:ea typeface="+mn-ea"/>
                <a:cs typeface="+mn-cs"/>
              </a:rPr>
              <a:t>Louis </a:t>
            </a:r>
            <a:r>
              <a:rPr lang="en-US" sz="1200" kern="1200" dirty="0" err="1" smtClean="0">
                <a:solidFill>
                  <a:schemeClr val="tx1"/>
                </a:solidFill>
                <a:effectLst/>
                <a:latin typeface="+mn-lt"/>
                <a:ea typeface="+mn-ea"/>
                <a:cs typeface="+mn-cs"/>
              </a:rPr>
              <a:t>Vouiton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Dolce and </a:t>
            </a:r>
            <a:r>
              <a:rPr lang="en-US" sz="1200" kern="1200" dirty="0" err="1" smtClean="0">
                <a:solidFill>
                  <a:schemeClr val="tx1"/>
                </a:solidFill>
                <a:effectLst/>
                <a:latin typeface="+mn-lt"/>
                <a:ea typeface="+mn-ea"/>
                <a:cs typeface="+mn-cs"/>
              </a:rPr>
              <a:t>Gabanna</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Gap</a:t>
            </a:r>
          </a:p>
          <a:p>
            <a:r>
              <a:rPr lang="en-US" sz="1200" kern="1200" dirty="0" smtClean="0">
                <a:solidFill>
                  <a:schemeClr val="tx1"/>
                </a:solidFill>
                <a:effectLst/>
                <a:latin typeface="+mn-lt"/>
                <a:ea typeface="+mn-ea"/>
                <a:cs typeface="+mn-cs"/>
              </a:rPr>
              <a:t>Zara</a:t>
            </a:r>
          </a:p>
          <a:p>
            <a:r>
              <a:rPr lang="en-US" sz="1200" kern="1200" dirty="0" smtClean="0">
                <a:solidFill>
                  <a:schemeClr val="tx1"/>
                </a:solidFill>
                <a:effectLst/>
                <a:latin typeface="+mn-lt"/>
                <a:ea typeface="+mn-ea"/>
                <a:cs typeface="+mn-cs"/>
              </a:rPr>
              <a:t>Dc Shoes</a:t>
            </a:r>
          </a:p>
          <a:p>
            <a:r>
              <a:rPr lang="en-US" sz="1200" kern="1200" dirty="0" smtClean="0">
                <a:solidFill>
                  <a:schemeClr val="tx1"/>
                </a:solidFill>
                <a:effectLst/>
                <a:latin typeface="+mn-lt"/>
                <a:ea typeface="+mn-ea"/>
                <a:cs typeface="+mn-cs"/>
              </a:rPr>
              <a:t>Levi </a:t>
            </a:r>
          </a:p>
          <a:p>
            <a:r>
              <a:rPr lang="en-US" sz="1200" kern="1200" dirty="0" smtClean="0">
                <a:solidFill>
                  <a:schemeClr val="tx1"/>
                </a:solidFill>
                <a:effectLst/>
                <a:latin typeface="+mn-lt"/>
                <a:ea typeface="+mn-ea"/>
                <a:cs typeface="+mn-cs"/>
              </a:rPr>
              <a:t>Converse</a:t>
            </a:r>
          </a:p>
          <a:p>
            <a:r>
              <a:rPr lang="en-US" sz="1200" kern="1200" dirty="0" smtClean="0">
                <a:solidFill>
                  <a:schemeClr val="tx1"/>
                </a:solidFill>
                <a:effectLst/>
                <a:latin typeface="+mn-lt"/>
                <a:ea typeface="+mn-ea"/>
                <a:cs typeface="+mn-cs"/>
              </a:rPr>
              <a:t>Adidas</a:t>
            </a:r>
          </a:p>
          <a:p>
            <a:r>
              <a:rPr lang="en-US" sz="1200" kern="1200" dirty="0" smtClean="0">
                <a:solidFill>
                  <a:schemeClr val="tx1"/>
                </a:solidFill>
                <a:effectLst/>
                <a:latin typeface="+mn-lt"/>
                <a:ea typeface="+mn-ea"/>
                <a:cs typeface="+mn-cs"/>
              </a:rPr>
              <a:t>Swatch</a:t>
            </a:r>
          </a:p>
          <a:p>
            <a:r>
              <a:rPr lang="en-US" sz="1200" kern="1200" dirty="0" smtClean="0">
                <a:solidFill>
                  <a:schemeClr val="tx1"/>
                </a:solidFill>
                <a:effectLst/>
                <a:latin typeface="+mn-lt"/>
                <a:ea typeface="+mn-ea"/>
                <a:cs typeface="+mn-cs"/>
              </a:rPr>
              <a:t>Rolex</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32</a:t>
            </a:fld>
            <a:endParaRPr lang="en-US"/>
          </a:p>
        </p:txBody>
      </p:sp>
    </p:spTree>
    <p:extLst>
      <p:ext uri="{BB962C8B-B14F-4D97-AF65-F5344CB8AC3E}">
        <p14:creationId xmlns:p14="http://schemas.microsoft.com/office/powerpoint/2010/main" val="1370457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Chandler Challenge: Chandler dances a lot on the show. Each group will have a chance to perform a Chandler dance on-stage. The group which dances best, wins.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33</a:t>
            </a:fld>
            <a:endParaRPr lang="en-US"/>
          </a:p>
        </p:txBody>
      </p:sp>
    </p:spTree>
    <p:extLst>
      <p:ext uri="{BB962C8B-B14F-4D97-AF65-F5344CB8AC3E}">
        <p14:creationId xmlns:p14="http://schemas.microsoft.com/office/powerpoint/2010/main" val="7345951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Chandler Challenge: Chandler dances a lot on the show. Each group will have a chance to perform like Chandler on-stage. The group which dances best, wins. This clip can</a:t>
            </a:r>
            <a:r>
              <a:rPr lang="en-US" sz="1200" kern="1200" baseline="0" dirty="0" smtClean="0">
                <a:solidFill>
                  <a:schemeClr val="tx1"/>
                </a:solidFill>
                <a:effectLst/>
                <a:latin typeface="+mn-lt"/>
                <a:ea typeface="+mn-ea"/>
                <a:cs typeface="+mn-cs"/>
              </a:rPr>
              <a:t> be found on </a:t>
            </a:r>
            <a:r>
              <a:rPr lang="en-US" sz="1200" kern="1200" baseline="0" dirty="0" err="1" smtClean="0">
                <a:solidFill>
                  <a:schemeClr val="tx1"/>
                </a:solidFill>
                <a:effectLst/>
                <a:latin typeface="+mn-lt"/>
                <a:ea typeface="+mn-ea"/>
                <a:cs typeface="+mn-cs"/>
              </a:rPr>
              <a:t>Youtube</a:t>
            </a:r>
            <a:r>
              <a:rPr lang="en-US" sz="1200" kern="1200" baseline="0" dirty="0" smtClean="0">
                <a:solidFill>
                  <a:schemeClr val="tx1"/>
                </a:solidFill>
                <a:effectLst/>
                <a:latin typeface="+mn-lt"/>
                <a:ea typeface="+mn-ea"/>
                <a:cs typeface="+mn-cs"/>
              </a:rPr>
              <a:t>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=_rQjMw1DApU (The music has been changed from the original clip).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34</a:t>
            </a:fld>
            <a:endParaRPr lang="en-US"/>
          </a:p>
        </p:txBody>
      </p:sp>
    </p:spTree>
    <p:extLst>
      <p:ext uri="{BB962C8B-B14F-4D97-AF65-F5344CB8AC3E}">
        <p14:creationId xmlns:p14="http://schemas.microsoft.com/office/powerpoint/2010/main" val="1164510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35</a:t>
            </a:fld>
            <a:endParaRPr lang="en-US"/>
          </a:p>
        </p:txBody>
      </p:sp>
    </p:spTree>
    <p:extLst>
      <p:ext uri="{BB962C8B-B14F-4D97-AF65-F5344CB8AC3E}">
        <p14:creationId xmlns:p14="http://schemas.microsoft.com/office/powerpoint/2010/main" val="820842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36</a:t>
            </a:fld>
            <a:endParaRPr lang="en-US"/>
          </a:p>
        </p:txBody>
      </p:sp>
    </p:spTree>
    <p:extLst>
      <p:ext uri="{BB962C8B-B14F-4D97-AF65-F5344CB8AC3E}">
        <p14:creationId xmlns:p14="http://schemas.microsoft.com/office/powerpoint/2010/main" val="770596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37</a:t>
            </a:fld>
            <a:endParaRPr lang="en-US"/>
          </a:p>
        </p:txBody>
      </p:sp>
    </p:spTree>
    <p:extLst>
      <p:ext uri="{BB962C8B-B14F-4D97-AF65-F5344CB8AC3E}">
        <p14:creationId xmlns:p14="http://schemas.microsoft.com/office/powerpoint/2010/main" val="1779621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38</a:t>
            </a:fld>
            <a:endParaRPr lang="en-US"/>
          </a:p>
        </p:txBody>
      </p:sp>
    </p:spTree>
    <p:extLst>
      <p:ext uri="{BB962C8B-B14F-4D97-AF65-F5344CB8AC3E}">
        <p14:creationId xmlns:p14="http://schemas.microsoft.com/office/powerpoint/2010/main" val="797367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39</a:t>
            </a:fld>
            <a:endParaRPr lang="en-US"/>
          </a:p>
        </p:txBody>
      </p:sp>
    </p:spTree>
    <p:extLst>
      <p:ext uri="{BB962C8B-B14F-4D97-AF65-F5344CB8AC3E}">
        <p14:creationId xmlns:p14="http://schemas.microsoft.com/office/powerpoint/2010/main" val="155906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extLst>
      <p:ext uri="{BB962C8B-B14F-4D97-AF65-F5344CB8AC3E}">
        <p14:creationId xmlns:p14="http://schemas.microsoft.com/office/powerpoint/2010/main" val="1082447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40</a:t>
            </a:fld>
            <a:endParaRPr lang="en-US"/>
          </a:p>
        </p:txBody>
      </p:sp>
    </p:spTree>
    <p:extLst>
      <p:ext uri="{BB962C8B-B14F-4D97-AF65-F5344CB8AC3E}">
        <p14:creationId xmlns:p14="http://schemas.microsoft.com/office/powerpoint/2010/main" val="1818734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41</a:t>
            </a:fld>
            <a:endParaRPr lang="en-US"/>
          </a:p>
        </p:txBody>
      </p:sp>
    </p:spTree>
    <p:extLst>
      <p:ext uri="{BB962C8B-B14F-4D97-AF65-F5344CB8AC3E}">
        <p14:creationId xmlns:p14="http://schemas.microsoft.com/office/powerpoint/2010/main" val="1829684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42</a:t>
            </a:fld>
            <a:endParaRPr lang="en-US"/>
          </a:p>
        </p:txBody>
      </p:sp>
    </p:spTree>
    <p:extLst>
      <p:ext uri="{BB962C8B-B14F-4D97-AF65-F5344CB8AC3E}">
        <p14:creationId xmlns:p14="http://schemas.microsoft.com/office/powerpoint/2010/main" val="463150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43</a:t>
            </a:fld>
            <a:endParaRPr lang="en-US"/>
          </a:p>
        </p:txBody>
      </p:sp>
    </p:spTree>
    <p:extLst>
      <p:ext uri="{BB962C8B-B14F-4D97-AF65-F5344CB8AC3E}">
        <p14:creationId xmlns:p14="http://schemas.microsoft.com/office/powerpoint/2010/main" val="1688249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44</a:t>
            </a:fld>
            <a:endParaRPr lang="en-US"/>
          </a:p>
        </p:txBody>
      </p:sp>
    </p:spTree>
    <p:extLst>
      <p:ext uri="{BB962C8B-B14F-4D97-AF65-F5344CB8AC3E}">
        <p14:creationId xmlns:p14="http://schemas.microsoft.com/office/powerpoint/2010/main" val="1515811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45</a:t>
            </a:fld>
            <a:endParaRPr lang="en-US"/>
          </a:p>
        </p:txBody>
      </p:sp>
    </p:spTree>
    <p:extLst>
      <p:ext uri="{BB962C8B-B14F-4D97-AF65-F5344CB8AC3E}">
        <p14:creationId xmlns:p14="http://schemas.microsoft.com/office/powerpoint/2010/main" val="10200506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46</a:t>
            </a:fld>
            <a:endParaRPr lang="en-US"/>
          </a:p>
        </p:txBody>
      </p:sp>
    </p:spTree>
    <p:extLst>
      <p:ext uri="{BB962C8B-B14F-4D97-AF65-F5344CB8AC3E}">
        <p14:creationId xmlns:p14="http://schemas.microsoft.com/office/powerpoint/2010/main" val="296550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47</a:t>
            </a:fld>
            <a:endParaRPr lang="en-US"/>
          </a:p>
        </p:txBody>
      </p:sp>
    </p:spTree>
    <p:extLst>
      <p:ext uri="{BB962C8B-B14F-4D97-AF65-F5344CB8AC3E}">
        <p14:creationId xmlns:p14="http://schemas.microsoft.com/office/powerpoint/2010/main" val="3940568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48</a:t>
            </a:fld>
            <a:endParaRPr lang="en-US"/>
          </a:p>
        </p:txBody>
      </p:sp>
    </p:spTree>
    <p:extLst>
      <p:ext uri="{BB962C8B-B14F-4D97-AF65-F5344CB8AC3E}">
        <p14:creationId xmlns:p14="http://schemas.microsoft.com/office/powerpoint/2010/main" val="176993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49</a:t>
            </a:fld>
            <a:endParaRPr lang="en-US"/>
          </a:p>
        </p:txBody>
      </p:sp>
    </p:spTree>
    <p:extLst>
      <p:ext uri="{BB962C8B-B14F-4D97-AF65-F5344CB8AC3E}">
        <p14:creationId xmlns:p14="http://schemas.microsoft.com/office/powerpoint/2010/main" val="88227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lang="en-US" dirty="0" smtClean="0"/>
              <a:t>Please listen up for the following announcements!</a:t>
            </a:r>
            <a:endParaRPr dirty="0"/>
          </a:p>
        </p:txBody>
      </p:sp>
    </p:spTree>
    <p:extLst>
      <p:ext uri="{BB962C8B-B14F-4D97-AF65-F5344CB8AC3E}">
        <p14:creationId xmlns:p14="http://schemas.microsoft.com/office/powerpoint/2010/main" val="1861796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50</a:t>
            </a:fld>
            <a:endParaRPr lang="en-US"/>
          </a:p>
        </p:txBody>
      </p:sp>
    </p:spTree>
    <p:extLst>
      <p:ext uri="{BB962C8B-B14F-4D97-AF65-F5344CB8AC3E}">
        <p14:creationId xmlns:p14="http://schemas.microsoft.com/office/powerpoint/2010/main" val="13361516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51</a:t>
            </a:fld>
            <a:endParaRPr lang="en-US"/>
          </a:p>
        </p:txBody>
      </p:sp>
    </p:spTree>
    <p:extLst>
      <p:ext uri="{BB962C8B-B14F-4D97-AF65-F5344CB8AC3E}">
        <p14:creationId xmlns:p14="http://schemas.microsoft.com/office/powerpoint/2010/main" val="10363025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52</a:t>
            </a:fld>
            <a:endParaRPr lang="en-US"/>
          </a:p>
        </p:txBody>
      </p:sp>
    </p:spTree>
    <p:extLst>
      <p:ext uri="{BB962C8B-B14F-4D97-AF65-F5344CB8AC3E}">
        <p14:creationId xmlns:p14="http://schemas.microsoft.com/office/powerpoint/2010/main" val="2116727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53</a:t>
            </a:fld>
            <a:endParaRPr lang="en-US"/>
          </a:p>
        </p:txBody>
      </p:sp>
    </p:spTree>
    <p:extLst>
      <p:ext uri="{BB962C8B-B14F-4D97-AF65-F5344CB8AC3E}">
        <p14:creationId xmlns:p14="http://schemas.microsoft.com/office/powerpoint/2010/main" val="17262624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54</a:t>
            </a:fld>
            <a:endParaRPr lang="en-US"/>
          </a:p>
        </p:txBody>
      </p:sp>
    </p:spTree>
    <p:extLst>
      <p:ext uri="{BB962C8B-B14F-4D97-AF65-F5344CB8AC3E}">
        <p14:creationId xmlns:p14="http://schemas.microsoft.com/office/powerpoint/2010/main" val="14253826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55</a:t>
            </a:fld>
            <a:endParaRPr lang="en-US"/>
          </a:p>
        </p:txBody>
      </p:sp>
    </p:spTree>
    <p:extLst>
      <p:ext uri="{BB962C8B-B14F-4D97-AF65-F5344CB8AC3E}">
        <p14:creationId xmlns:p14="http://schemas.microsoft.com/office/powerpoint/2010/main" val="4811416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56</a:t>
            </a:fld>
            <a:endParaRPr lang="en-US"/>
          </a:p>
        </p:txBody>
      </p:sp>
    </p:spTree>
    <p:extLst>
      <p:ext uri="{BB962C8B-B14F-4D97-AF65-F5344CB8AC3E}">
        <p14:creationId xmlns:p14="http://schemas.microsoft.com/office/powerpoint/2010/main" val="3501298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57</a:t>
            </a:fld>
            <a:endParaRPr lang="en-US"/>
          </a:p>
        </p:txBody>
      </p:sp>
    </p:spTree>
    <p:extLst>
      <p:ext uri="{BB962C8B-B14F-4D97-AF65-F5344CB8AC3E}">
        <p14:creationId xmlns:p14="http://schemas.microsoft.com/office/powerpoint/2010/main" val="19335100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58</a:t>
            </a:fld>
            <a:endParaRPr lang="en-US"/>
          </a:p>
        </p:txBody>
      </p:sp>
    </p:spTree>
    <p:extLst>
      <p:ext uri="{BB962C8B-B14F-4D97-AF65-F5344CB8AC3E}">
        <p14:creationId xmlns:p14="http://schemas.microsoft.com/office/powerpoint/2010/main" val="9324102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59</a:t>
            </a:fld>
            <a:endParaRPr lang="en-US"/>
          </a:p>
        </p:txBody>
      </p:sp>
    </p:spTree>
    <p:extLst>
      <p:ext uri="{BB962C8B-B14F-4D97-AF65-F5344CB8AC3E}">
        <p14:creationId xmlns:p14="http://schemas.microsoft.com/office/powerpoint/2010/main" val="181723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Like u</a:t>
            </a:r>
            <a:r>
              <a:rPr lang="en-US" baseline="0" dirty="0" smtClean="0"/>
              <a:t>s on Facebook to keep up to date with the latest news. </a:t>
            </a:r>
            <a:endParaRPr dirty="0"/>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437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60</a:t>
            </a:fld>
            <a:endParaRPr lang="en-US"/>
          </a:p>
        </p:txBody>
      </p:sp>
    </p:spTree>
    <p:extLst>
      <p:ext uri="{BB962C8B-B14F-4D97-AF65-F5344CB8AC3E}">
        <p14:creationId xmlns:p14="http://schemas.microsoft.com/office/powerpoint/2010/main" val="17363098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61</a:t>
            </a:fld>
            <a:endParaRPr lang="en-US"/>
          </a:p>
        </p:txBody>
      </p:sp>
    </p:spTree>
    <p:extLst>
      <p:ext uri="{BB962C8B-B14F-4D97-AF65-F5344CB8AC3E}">
        <p14:creationId xmlns:p14="http://schemas.microsoft.com/office/powerpoint/2010/main" val="11105382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62</a:t>
            </a:fld>
            <a:endParaRPr lang="en-US"/>
          </a:p>
        </p:txBody>
      </p:sp>
    </p:spTree>
    <p:extLst>
      <p:ext uri="{BB962C8B-B14F-4D97-AF65-F5344CB8AC3E}">
        <p14:creationId xmlns:p14="http://schemas.microsoft.com/office/powerpoint/2010/main" val="19762878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63</a:t>
            </a:fld>
            <a:endParaRPr lang="en-US"/>
          </a:p>
        </p:txBody>
      </p:sp>
    </p:spTree>
    <p:extLst>
      <p:ext uri="{BB962C8B-B14F-4D97-AF65-F5344CB8AC3E}">
        <p14:creationId xmlns:p14="http://schemas.microsoft.com/office/powerpoint/2010/main" val="18008612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64</a:t>
            </a:fld>
            <a:endParaRPr lang="en-US"/>
          </a:p>
        </p:txBody>
      </p:sp>
    </p:spTree>
    <p:extLst>
      <p:ext uri="{BB962C8B-B14F-4D97-AF65-F5344CB8AC3E}">
        <p14:creationId xmlns:p14="http://schemas.microsoft.com/office/powerpoint/2010/main" val="15197983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65</a:t>
            </a:fld>
            <a:endParaRPr lang="en-US"/>
          </a:p>
        </p:txBody>
      </p:sp>
    </p:spTree>
    <p:extLst>
      <p:ext uri="{BB962C8B-B14F-4D97-AF65-F5344CB8AC3E}">
        <p14:creationId xmlns:p14="http://schemas.microsoft.com/office/powerpoint/2010/main" val="16657664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66</a:t>
            </a:fld>
            <a:endParaRPr lang="en-US"/>
          </a:p>
        </p:txBody>
      </p:sp>
    </p:spTree>
    <p:extLst>
      <p:ext uri="{BB962C8B-B14F-4D97-AF65-F5344CB8AC3E}">
        <p14:creationId xmlns:p14="http://schemas.microsoft.com/office/powerpoint/2010/main" val="11364396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67</a:t>
            </a:fld>
            <a:endParaRPr lang="en-US"/>
          </a:p>
        </p:txBody>
      </p:sp>
    </p:spTree>
    <p:extLst>
      <p:ext uri="{BB962C8B-B14F-4D97-AF65-F5344CB8AC3E}">
        <p14:creationId xmlns:p14="http://schemas.microsoft.com/office/powerpoint/2010/main" val="1634254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68</a:t>
            </a:fld>
            <a:endParaRPr lang="en-US"/>
          </a:p>
        </p:txBody>
      </p:sp>
    </p:spTree>
    <p:extLst>
      <p:ext uri="{BB962C8B-B14F-4D97-AF65-F5344CB8AC3E}">
        <p14:creationId xmlns:p14="http://schemas.microsoft.com/office/powerpoint/2010/main" val="8657402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69</a:t>
            </a:fld>
            <a:endParaRPr lang="en-US"/>
          </a:p>
        </p:txBody>
      </p:sp>
    </p:spTree>
    <p:extLst>
      <p:ext uri="{BB962C8B-B14F-4D97-AF65-F5344CB8AC3E}">
        <p14:creationId xmlns:p14="http://schemas.microsoft.com/office/powerpoint/2010/main" val="708670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Follow us on Instagram! @</a:t>
            </a:r>
            <a:r>
              <a:rPr lang="en-US" dirty="0" err="1" smtClean="0"/>
              <a:t>EncounterYouth_Rosebank</a:t>
            </a:r>
            <a:endParaRPr dirty="0"/>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5346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a:t>
            </a:r>
            <a:r>
              <a:rPr lang="en-US" sz="1200" kern="1200" dirty="0" err="1" smtClean="0">
                <a:solidFill>
                  <a:schemeClr val="tx1"/>
                </a:solidFill>
                <a:effectLst/>
                <a:latin typeface="+mn-lt"/>
                <a:ea typeface="+mn-ea"/>
                <a:cs typeface="+mn-cs"/>
              </a:rPr>
              <a:t>palaeontologist</a:t>
            </a:r>
            <a:r>
              <a:rPr lang="en-US" sz="1200" kern="1200" dirty="0" smtClean="0">
                <a:solidFill>
                  <a:schemeClr val="tx1"/>
                </a:solidFill>
                <a:effectLst/>
                <a:latin typeface="+mn-lt"/>
                <a:ea typeface="+mn-ea"/>
                <a:cs typeface="+mn-cs"/>
              </a:rPr>
              <a:t> by profession, and loves science. Groups will take part in a fun science quiz, testing their general knowledge. The group that has the most points will win.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70</a:t>
            </a:fld>
            <a:endParaRPr lang="en-US"/>
          </a:p>
        </p:txBody>
      </p:sp>
    </p:spTree>
    <p:extLst>
      <p:ext uri="{BB962C8B-B14F-4D97-AF65-F5344CB8AC3E}">
        <p14:creationId xmlns:p14="http://schemas.microsoft.com/office/powerpoint/2010/main" val="11337311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Ross Challenge: Ross is a paleontologist by profession, and loves science. Groups will take part in a fun science quiz, testing their general knowledge. The group that has the most points will win.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answers:</a:t>
            </a:r>
          </a:p>
          <a:p>
            <a:pPr marL="228600" indent="-228600">
              <a:buAutoNum type="arabicPeriod"/>
            </a:pPr>
            <a:r>
              <a:rPr lang="en-US" sz="1200" kern="1200" baseline="0" dirty="0" smtClean="0">
                <a:solidFill>
                  <a:schemeClr val="tx1"/>
                </a:solidFill>
                <a:effectLst/>
                <a:latin typeface="+mn-lt"/>
                <a:ea typeface="+mn-ea"/>
                <a:cs typeface="+mn-cs"/>
              </a:rPr>
              <a:t>Ultra Sound Machine</a:t>
            </a:r>
          </a:p>
          <a:p>
            <a:pPr marL="228600" indent="-228600">
              <a:buAutoNum type="arabicPeriod"/>
            </a:pPr>
            <a:r>
              <a:rPr lang="en-US" sz="1200" kern="1200" baseline="0" dirty="0" smtClean="0">
                <a:solidFill>
                  <a:schemeClr val="tx1"/>
                </a:solidFill>
                <a:effectLst/>
                <a:latin typeface="+mn-lt"/>
                <a:ea typeface="+mn-ea"/>
                <a:cs typeface="+mn-cs"/>
              </a:rPr>
              <a:t>Pasteurization </a:t>
            </a:r>
          </a:p>
          <a:p>
            <a:pPr marL="228600" indent="-228600">
              <a:buAutoNum type="arabicPeriod"/>
            </a:pPr>
            <a:r>
              <a:rPr lang="en-US" sz="1200" kern="1200" baseline="0" dirty="0" smtClean="0">
                <a:solidFill>
                  <a:schemeClr val="tx1"/>
                </a:solidFill>
                <a:effectLst/>
                <a:latin typeface="+mn-lt"/>
                <a:ea typeface="+mn-ea"/>
                <a:cs typeface="+mn-cs"/>
              </a:rPr>
              <a:t>Bacteria </a:t>
            </a:r>
          </a:p>
          <a:p>
            <a:pPr marL="228600" indent="-228600">
              <a:buAutoNum type="arabicPeriod"/>
            </a:pPr>
            <a:r>
              <a:rPr lang="en-US" sz="1200" kern="1200" baseline="0" dirty="0" smtClean="0">
                <a:solidFill>
                  <a:schemeClr val="tx1"/>
                </a:solidFill>
                <a:effectLst/>
                <a:latin typeface="+mn-lt"/>
                <a:ea typeface="+mn-ea"/>
                <a:cs typeface="+mn-cs"/>
              </a:rPr>
              <a:t>Magnetometer</a:t>
            </a:r>
          </a:p>
          <a:p>
            <a:pPr marL="228600" indent="-228600">
              <a:buAutoNum type="arabicPeriod"/>
            </a:pPr>
            <a:r>
              <a:rPr lang="en-US" sz="1200" kern="1200" baseline="0" dirty="0" smtClean="0">
                <a:solidFill>
                  <a:schemeClr val="tx1"/>
                </a:solidFill>
                <a:effectLst/>
                <a:latin typeface="+mn-lt"/>
                <a:ea typeface="+mn-ea"/>
                <a:cs typeface="+mn-cs"/>
              </a:rPr>
              <a:t>Hydroelectricity </a:t>
            </a:r>
          </a:p>
          <a:p>
            <a:pPr marL="228600" indent="-228600">
              <a:buAutoNum type="arabicPeriod"/>
            </a:pPr>
            <a:r>
              <a:rPr lang="en-US" sz="1200" kern="1200" dirty="0" smtClean="0">
                <a:solidFill>
                  <a:schemeClr val="tx1"/>
                </a:solidFill>
                <a:effectLst/>
                <a:latin typeface="+mn-lt"/>
                <a:ea typeface="+mn-ea"/>
                <a:cs typeface="+mn-cs"/>
              </a:rPr>
              <a:t>Nomophobia</a:t>
            </a:r>
          </a:p>
          <a:p>
            <a:pPr marL="228600" indent="-228600">
              <a:buAutoNum type="arabicPeriod"/>
            </a:pPr>
            <a:r>
              <a:rPr lang="en-US" sz="1200" kern="1200" dirty="0" smtClean="0">
                <a:solidFill>
                  <a:schemeClr val="tx1"/>
                </a:solidFill>
                <a:effectLst/>
                <a:latin typeface="+mn-lt"/>
                <a:ea typeface="+mn-ea"/>
                <a:cs typeface="+mn-cs"/>
              </a:rPr>
              <a:t>Soil </a:t>
            </a:r>
          </a:p>
          <a:p>
            <a:pPr marL="228600" indent="-228600">
              <a:buAutoNum type="arabicPeriod"/>
            </a:pPr>
            <a:r>
              <a:rPr lang="en-US" sz="1200" kern="1200" dirty="0" smtClean="0">
                <a:solidFill>
                  <a:schemeClr val="tx1"/>
                </a:solidFill>
                <a:effectLst/>
                <a:latin typeface="+mn-lt"/>
                <a:ea typeface="+mn-ea"/>
                <a:cs typeface="+mn-cs"/>
              </a:rPr>
              <a:t>Samuel</a:t>
            </a:r>
            <a:r>
              <a:rPr lang="en-US" sz="1200" kern="1200" baseline="0" dirty="0" smtClean="0">
                <a:solidFill>
                  <a:schemeClr val="tx1"/>
                </a:solidFill>
                <a:effectLst/>
                <a:latin typeface="+mn-lt"/>
                <a:ea typeface="+mn-ea"/>
                <a:cs typeface="+mn-cs"/>
              </a:rPr>
              <a:t> Morse</a:t>
            </a:r>
          </a:p>
          <a:p>
            <a:pPr marL="228600" indent="-228600">
              <a:buAutoNum type="arabicPeriod"/>
            </a:pPr>
            <a:r>
              <a:rPr lang="en-US" sz="1200" kern="1200" baseline="0" dirty="0" smtClean="0">
                <a:solidFill>
                  <a:schemeClr val="tx1"/>
                </a:solidFill>
                <a:effectLst/>
                <a:latin typeface="+mn-lt"/>
                <a:ea typeface="+mn-ea"/>
                <a:cs typeface="+mn-cs"/>
              </a:rPr>
              <a:t>Pilot Tube</a:t>
            </a:r>
          </a:p>
          <a:p>
            <a:pPr marL="228600" indent="-228600">
              <a:buAutoNum type="arabicPeriod"/>
            </a:pPr>
            <a:r>
              <a:rPr lang="en-US" sz="1200" kern="1200" baseline="0" dirty="0" smtClean="0">
                <a:solidFill>
                  <a:schemeClr val="tx1"/>
                </a:solidFill>
                <a:effectLst/>
                <a:latin typeface="+mn-lt"/>
                <a:ea typeface="+mn-ea"/>
                <a:cs typeface="+mn-cs"/>
              </a:rPr>
              <a:t>Fungus </a:t>
            </a:r>
          </a:p>
          <a:p>
            <a:pPr marL="228600" indent="-228600">
              <a:buAutoNum type="arabicPeriod"/>
            </a:pPr>
            <a:r>
              <a:rPr lang="en-US" sz="1200" kern="1200" baseline="0" dirty="0" smtClean="0">
                <a:solidFill>
                  <a:schemeClr val="tx1"/>
                </a:solidFill>
                <a:effectLst/>
                <a:latin typeface="+mn-lt"/>
                <a:ea typeface="+mn-ea"/>
                <a:cs typeface="+mn-cs"/>
              </a:rPr>
              <a:t>Carbon Monoxide</a:t>
            </a:r>
          </a:p>
          <a:p>
            <a:pPr marL="228600" indent="-228600">
              <a:buAutoNum type="arabicPeriod"/>
            </a:pPr>
            <a:r>
              <a:rPr lang="en-US" sz="1200" kern="1200" baseline="0" dirty="0" smtClean="0">
                <a:solidFill>
                  <a:schemeClr val="tx1"/>
                </a:solidFill>
                <a:effectLst/>
                <a:latin typeface="+mn-lt"/>
                <a:ea typeface="+mn-ea"/>
                <a:cs typeface="+mn-cs"/>
              </a:rPr>
              <a:t>Nuclear Fusion</a:t>
            </a:r>
          </a:p>
          <a:p>
            <a:pPr marL="228600" indent="-228600">
              <a:buAutoNum type="arabicPeriod"/>
            </a:pPr>
            <a:r>
              <a:rPr lang="en-US" sz="1200" kern="1200" baseline="0" dirty="0" smtClean="0">
                <a:solidFill>
                  <a:schemeClr val="tx1"/>
                </a:solidFill>
                <a:effectLst/>
                <a:latin typeface="+mn-lt"/>
                <a:ea typeface="+mn-ea"/>
                <a:cs typeface="+mn-cs"/>
              </a:rPr>
              <a:t>Decreases slightly</a:t>
            </a:r>
          </a:p>
          <a:p>
            <a:pPr marL="228600" indent="-228600">
              <a:buAutoNum type="arabicPeriod"/>
            </a:pPr>
            <a:r>
              <a:rPr lang="en-US" sz="1200" kern="1200" baseline="0" dirty="0" smtClean="0">
                <a:solidFill>
                  <a:schemeClr val="tx1"/>
                </a:solidFill>
                <a:effectLst/>
                <a:latin typeface="+mn-lt"/>
                <a:ea typeface="+mn-ea"/>
                <a:cs typeface="+mn-cs"/>
              </a:rPr>
              <a:t>Ornithophily</a:t>
            </a:r>
          </a:p>
          <a:p>
            <a:pPr marL="228600" indent="-228600">
              <a:buAutoNum type="arabicPeriod"/>
            </a:pPr>
            <a:r>
              <a:rPr lang="en-US" sz="1200" kern="1200" baseline="0" dirty="0" smtClean="0">
                <a:solidFill>
                  <a:schemeClr val="tx1"/>
                </a:solidFill>
                <a:effectLst/>
                <a:latin typeface="+mn-lt"/>
                <a:ea typeface="+mn-ea"/>
                <a:cs typeface="+mn-cs"/>
              </a:rPr>
              <a:t>Ga </a:t>
            </a:r>
          </a:p>
          <a:p>
            <a:pPr marL="228600" indent="-228600">
              <a:buAutoNum type="arabicPeriod"/>
            </a:pPr>
            <a:r>
              <a:rPr lang="en-US" sz="1200" kern="1200" baseline="0" dirty="0" smtClean="0">
                <a:solidFill>
                  <a:schemeClr val="tx1"/>
                </a:solidFill>
                <a:effectLst/>
                <a:latin typeface="+mn-lt"/>
                <a:ea typeface="+mn-ea"/>
                <a:cs typeface="+mn-cs"/>
              </a:rPr>
              <a:t>Cryogenics </a:t>
            </a:r>
          </a:p>
          <a:p>
            <a:pPr marL="228600" indent="-228600">
              <a:buAutoNum type="arabicPeriod"/>
            </a:pPr>
            <a:r>
              <a:rPr lang="en-US" sz="1200" kern="1200" baseline="0" dirty="0" smtClean="0">
                <a:solidFill>
                  <a:schemeClr val="tx1"/>
                </a:solidFill>
                <a:effectLst/>
                <a:latin typeface="+mn-lt"/>
                <a:ea typeface="+mn-ea"/>
                <a:cs typeface="+mn-cs"/>
              </a:rPr>
              <a:t>Dispersion of Light</a:t>
            </a:r>
          </a:p>
          <a:p>
            <a:pPr marL="228600" indent="-228600">
              <a:buAutoNum type="arabicPeriod"/>
            </a:pPr>
            <a:r>
              <a:rPr lang="en-US" sz="1200" kern="1200" baseline="0" dirty="0" smtClean="0">
                <a:solidFill>
                  <a:schemeClr val="tx1"/>
                </a:solidFill>
                <a:effectLst/>
                <a:latin typeface="+mn-lt"/>
                <a:ea typeface="+mn-ea"/>
                <a:cs typeface="+mn-cs"/>
              </a:rPr>
              <a:t>Cadmium</a:t>
            </a:r>
          </a:p>
          <a:p>
            <a:pPr marL="228600" indent="-228600">
              <a:buAutoNum type="arabicPeriod"/>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71</a:t>
            </a:fld>
            <a:endParaRPr lang="en-US"/>
          </a:p>
        </p:txBody>
      </p:sp>
    </p:spTree>
    <p:extLst>
      <p:ext uri="{BB962C8B-B14F-4D97-AF65-F5344CB8AC3E}">
        <p14:creationId xmlns:p14="http://schemas.microsoft.com/office/powerpoint/2010/main" val="20467882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Monica Challenge: Monica is a chef and loves making silly comments.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b="0" cap="none" spc="0" dirty="0" smtClean="0">
                <a:ln w="0"/>
                <a:solidFill>
                  <a:schemeClr val="bg1"/>
                </a:solidFill>
                <a:effectLst>
                  <a:glow rad="127000">
                    <a:schemeClr val="tx1"/>
                  </a:glow>
                  <a:outerShdw blurRad="38100" dist="19050" dir="2700000" algn="tl" rotWithShape="0">
                    <a:schemeClr val="dk1">
                      <a:alpha val="40000"/>
                    </a:schemeClr>
                  </a:outerShdw>
                </a:effectLst>
              </a:rPr>
              <a:t>Choose a person from your group.</a:t>
            </a:r>
            <a:r>
              <a:rPr lang="en-US" sz="1200" b="0" cap="none" spc="0" baseline="0" dirty="0" smtClean="0">
                <a:ln w="0"/>
                <a:solidFill>
                  <a:schemeClr val="bg1"/>
                </a:solidFill>
                <a:effectLst>
                  <a:glow rad="127000">
                    <a:schemeClr val="tx1"/>
                  </a:glow>
                  <a:outerShdw blurRad="38100" dist="19050" dir="2700000" algn="tl" rotWithShape="0">
                    <a:schemeClr val="dk1">
                      <a:alpha val="40000"/>
                    </a:schemeClr>
                  </a:outerShdw>
                </a:effectLst>
              </a:rPr>
              <a:t> (2)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Send them to the stage.</a:t>
            </a:r>
            <a:r>
              <a:rPr lang="en-US" sz="1200" b="0" cap="none" spc="0" baseline="0" dirty="0" smtClean="0">
                <a:ln w="0"/>
                <a:solidFill>
                  <a:schemeClr val="bg1"/>
                </a:solidFill>
                <a:effectLst>
                  <a:glow rad="127000">
                    <a:schemeClr val="tx1"/>
                  </a:glow>
                  <a:outerShdw blurRad="38100" dist="19050" dir="2700000" algn="tl" rotWithShape="0">
                    <a:schemeClr val="dk1">
                      <a:alpha val="40000"/>
                    </a:schemeClr>
                  </a:outerShdw>
                </a:effectLst>
              </a:rPr>
              <a:t> (3)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They will put a biscuit in their mouth and say the joke.</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(4)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If they say the joke clearly,</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they must try put another</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biscuit in their mouth.</a:t>
            </a:r>
            <a:r>
              <a:rPr lang="en-US" sz="1200" baseline="0" dirty="0" smtClean="0">
                <a:ln w="0"/>
                <a:solidFill>
                  <a:schemeClr val="bg1"/>
                </a:solidFill>
                <a:effectLst>
                  <a:glow rad="127000">
                    <a:schemeClr val="tx1"/>
                  </a:glow>
                  <a:outerShdw blurRad="38100" dist="19050" dir="2700000" algn="tl" rotWithShape="0">
                    <a:schemeClr val="dk1">
                      <a:alpha val="40000"/>
                    </a:schemeClr>
                  </a:outerShdw>
                </a:effectLst>
              </a:rPr>
              <a:t> (5) </a:t>
            </a:r>
            <a:r>
              <a:rPr lang="en-US" sz="1200" dirty="0" smtClean="0">
                <a:ln w="0"/>
                <a:solidFill>
                  <a:schemeClr val="bg1"/>
                </a:solidFill>
                <a:effectLst>
                  <a:glow rad="127000">
                    <a:schemeClr val="tx1"/>
                  </a:glow>
                  <a:outerShdw blurRad="38100" dist="19050" dir="2700000" algn="tl" rotWithShape="0">
                    <a:schemeClr val="dk1">
                      <a:alpha val="40000"/>
                    </a:schemeClr>
                  </a:outerShdw>
                </a:effectLst>
              </a:rPr>
              <a:t>The person who can keep the most biscuits in their mouth wins for their team.</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72</a:t>
            </a:fld>
            <a:endParaRPr lang="en-US"/>
          </a:p>
        </p:txBody>
      </p:sp>
    </p:spTree>
    <p:extLst>
      <p:ext uri="{BB962C8B-B14F-4D97-AF65-F5344CB8AC3E}">
        <p14:creationId xmlns:p14="http://schemas.microsoft.com/office/powerpoint/2010/main" val="11066835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a:t>
            </a:r>
            <a:r>
              <a:rPr lang="en-US" sz="1200" kern="1200" smtClean="0">
                <a:solidFill>
                  <a:schemeClr val="tx1"/>
                </a:solidFill>
                <a:effectLst/>
                <a:latin typeface="+mn-lt"/>
                <a:ea typeface="+mn-ea"/>
                <a:cs typeface="+mn-cs"/>
              </a:rPr>
              <a:t>Mission Statement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73</a:t>
            </a:fld>
            <a:endParaRPr lang="en-US"/>
          </a:p>
        </p:txBody>
      </p:sp>
    </p:spTree>
    <p:extLst>
      <p:ext uri="{BB962C8B-B14F-4D97-AF65-F5344CB8AC3E}">
        <p14:creationId xmlns:p14="http://schemas.microsoft.com/office/powerpoint/2010/main" val="11066835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Joey Challenge: Joey may not be the greatest actor, but he loves acting. Groups will be given a random monologue from a movie. Each group will nominate a member of their team to perform the monologue on-stage. The best monologue will win the Joey Challenge.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74</a:t>
            </a:fld>
            <a:endParaRPr lang="en-US"/>
          </a:p>
        </p:txBody>
      </p:sp>
    </p:spTree>
    <p:extLst>
      <p:ext uri="{BB962C8B-B14F-4D97-AF65-F5344CB8AC3E}">
        <p14:creationId xmlns:p14="http://schemas.microsoft.com/office/powerpoint/2010/main" val="4774164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winners will receive</a:t>
            </a:r>
            <a:r>
              <a:rPr lang="en-US" sz="1200" kern="1200" baseline="0" dirty="0" smtClean="0">
                <a:solidFill>
                  <a:schemeClr val="tx1"/>
                </a:solidFill>
                <a:effectLst/>
                <a:latin typeface="+mn-lt"/>
                <a:ea typeface="+mn-ea"/>
                <a:cs typeface="+mn-cs"/>
              </a:rPr>
              <a:t> prizes!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75</a:t>
            </a:fld>
            <a:endParaRPr lang="en-US"/>
          </a:p>
        </p:txBody>
      </p:sp>
    </p:spTree>
    <p:extLst>
      <p:ext uri="{BB962C8B-B14F-4D97-AF65-F5344CB8AC3E}">
        <p14:creationId xmlns:p14="http://schemas.microsoft.com/office/powerpoint/2010/main" val="3675586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Group Time: (1) What was your favorite challenge tonight? (2) Why do you think it’s important to have good friendships? (3) In what way can bad friendships move you away from God? (4) Pray that you’ll be able to continually grow your good friendships, and have the strength to move away from the negative ones. </a:t>
            </a:r>
          </a:p>
          <a:p>
            <a:endParaRPr lang="en-ZA" sz="1200" baseline="0" dirty="0" smtClean="0">
              <a:solidFill>
                <a:srgbClr val="F9F9F9"/>
              </a:solidFill>
              <a:effectLst>
                <a:glow rad="101600">
                  <a:prstClr val="black"/>
                </a:glow>
              </a:effectLst>
              <a:latin typeface="Abadi MT Condensed Light" charset="0"/>
              <a:ea typeface="Abadi MT Condensed Light" charset="0"/>
              <a:cs typeface="Abadi MT Condensed Light" charset="0"/>
            </a:endParaRPr>
          </a:p>
          <a:p>
            <a:endParaRPr lang="en-US" dirty="0" smtClean="0"/>
          </a:p>
          <a:p>
            <a:endParaRPr dirty="0"/>
          </a:p>
        </p:txBody>
      </p:sp>
    </p:spTree>
    <p:extLst>
      <p:ext uri="{BB962C8B-B14F-4D97-AF65-F5344CB8AC3E}">
        <p14:creationId xmlns:p14="http://schemas.microsoft.com/office/powerpoint/2010/main" val="20281758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r>
              <a:rPr dirty="0"/>
              <a:t>Refreshments: </a:t>
            </a:r>
            <a:r>
              <a:rPr b="0" dirty="0"/>
              <a:t>It is time for refreshments</a:t>
            </a:r>
            <a:r>
              <a:rPr b="0" dirty="0" smtClean="0"/>
              <a:t>.</a:t>
            </a:r>
            <a:r>
              <a:rPr lang="en-US" b="0" dirty="0" smtClean="0"/>
              <a:t> </a:t>
            </a:r>
            <a:endParaRPr b="0" dirty="0"/>
          </a:p>
        </p:txBody>
      </p:sp>
    </p:spTree>
    <p:extLst>
      <p:ext uri="{BB962C8B-B14F-4D97-AF65-F5344CB8AC3E}">
        <p14:creationId xmlns:p14="http://schemas.microsoft.com/office/powerpoint/2010/main" val="13048456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78</a:t>
            </a:fld>
            <a:endParaRPr lang="en-US"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1143000" y="695325"/>
            <a:ext cx="4570413"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107" name="Shape 10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Thanks for</a:t>
            </a:r>
            <a:r>
              <a:rPr lang="en-US" sz="1200" b="0" i="0" u="none" strike="noStrike" cap="none" baseline="0" dirty="0" smtClean="0">
                <a:solidFill>
                  <a:schemeClr val="dk1"/>
                </a:solidFill>
                <a:latin typeface="+mn-lt"/>
                <a:ea typeface="Calibri"/>
                <a:cs typeface="Calibri"/>
                <a:sym typeface="Calibri"/>
              </a:rPr>
              <a:t> coming to Encounter youth, see you next week </a:t>
            </a:r>
            <a:r>
              <a:rPr lang="en-US" sz="1200" b="0" i="0" u="none" strike="noStrike" cap="none" baseline="0" smtClean="0">
                <a:solidFill>
                  <a:schemeClr val="dk1"/>
                </a:solidFill>
                <a:latin typeface="+mn-lt"/>
                <a:ea typeface="Calibri"/>
                <a:cs typeface="Calibri"/>
                <a:sym typeface="Calibri"/>
              </a:rPr>
              <a:t>for CSI Night</a:t>
            </a:r>
            <a:r>
              <a:rPr lang="en-US" sz="1200" b="0" i="0" u="none" strike="noStrike" cap="none" baseline="0" dirty="0" smtClean="0">
                <a:solidFill>
                  <a:schemeClr val="dk1"/>
                </a:solidFill>
                <a:latin typeface="+mn-lt"/>
                <a:ea typeface="Calibri"/>
                <a:cs typeface="Calibri"/>
                <a:sym typeface="Calibri"/>
              </a:rPr>
              <a:t>!</a:t>
            </a:r>
            <a:endParaRPr lang="en-US" sz="1200" b="0" i="0" u="none" strike="noStrike" cap="none" dirty="0" smtClean="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1819108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Don’t forget to join our WhatsApp group for regular updates!</a:t>
            </a:r>
          </a:p>
        </p:txBody>
      </p:sp>
      <p:sp>
        <p:nvSpPr>
          <p:cNvPr id="4" name="Slide Number Placeholder 3"/>
          <p:cNvSpPr>
            <a:spLocks noGrp="1"/>
          </p:cNvSpPr>
          <p:nvPr>
            <p:ph type="sldNum" sz="quarter" idx="10"/>
          </p:nvPr>
        </p:nvSpPr>
        <p:spPr/>
        <p:txBody>
          <a:bodyPr/>
          <a:lstStyle/>
          <a:p>
            <a:fld id="{ABB761E8-B556-2442-B9DB-91D007047673}" type="slidenum">
              <a:rPr lang="en-US" smtClean="0"/>
              <a:t>79</a:t>
            </a:fld>
            <a:endParaRPr lang="en-US"/>
          </a:p>
        </p:txBody>
      </p:sp>
    </p:spTree>
    <p:extLst>
      <p:ext uri="{BB962C8B-B14F-4D97-AF65-F5344CB8AC3E}">
        <p14:creationId xmlns:p14="http://schemas.microsoft.com/office/powerpoint/2010/main" val="79455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dirty="0" smtClean="0"/>
              <a:t>Announcements: </a:t>
            </a:r>
            <a:r>
              <a:rPr lang="en-US" sz="1200" b="0" i="0" u="none" strike="noStrike" cap="none" dirty="0" smtClean="0">
                <a:solidFill>
                  <a:schemeClr val="dk1"/>
                </a:solidFill>
                <a:latin typeface="Calibri"/>
                <a:ea typeface="Calibri"/>
                <a:cs typeface="Calibri"/>
                <a:sym typeface="Calibri"/>
              </a:rPr>
              <a:t>Please</a:t>
            </a:r>
            <a:r>
              <a:rPr lang="en-US" sz="1200" b="0" i="0" u="none" strike="noStrike" cap="none" baseline="0" dirty="0" smtClean="0">
                <a:solidFill>
                  <a:schemeClr val="dk1"/>
                </a:solidFill>
                <a:latin typeface="Calibri"/>
                <a:ea typeface="Calibri"/>
                <a:cs typeface="Calibri"/>
                <a:sym typeface="Calibri"/>
              </a:rPr>
              <a:t> put your praise and requests in the box!</a:t>
            </a:r>
            <a:endParaRPr sz="1200" b="0" i="0" u="none" strike="noStrike" cap="none" dirty="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9769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our Friday</a:t>
            </a:r>
            <a:r>
              <a:rPr lang="en-US" baseline="0" dirty="0" smtClean="0"/>
              <a:t> Night WhatsApp group!</a:t>
            </a:r>
            <a:endParaRPr dirty="0"/>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30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457200" y="274637"/>
            <a:ext cx="82296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1979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17/11/10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17/11/10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17/11/10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17/11/10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17/11/10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17/11/10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17/11/10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17/11/10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17/11/10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616077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5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5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5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6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6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6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6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6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7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7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7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7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7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75.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7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77.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 Id="rId3" Type="http://schemas.openxmlformats.org/officeDocument/2006/relationships/image" Target="../media/image1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194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descr="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519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0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5244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DFD0"/>
        </a:solidFill>
        <a:effectLst/>
      </p:bgPr>
    </p:bg>
    <p:spTree>
      <p:nvGrpSpPr>
        <p:cNvPr id="1" name="Shape 108"/>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099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31355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36371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91210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23249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591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0A1A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11245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0A1A5"/>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16049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DFD0"/>
        </a:solidFill>
        <a:effectLst/>
      </p:bgPr>
    </p:bg>
    <p:spTree>
      <p:nvGrpSpPr>
        <p:cNvPr id="1" name="Shape 108"/>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6890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79189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0A1A5"/>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73001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5469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130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50592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0841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72697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83281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37252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5433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42831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99944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2827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97103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89934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82688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97882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89652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25886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10503882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17932768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55210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169698301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168248976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58" cy="6858000"/>
          </a:xfrm>
          <a:prstGeom prst="rect">
            <a:avLst/>
          </a:prstGeom>
        </p:spPr>
      </p:pic>
    </p:spTree>
    <p:extLst>
      <p:ext uri="{BB962C8B-B14F-4D97-AF65-F5344CB8AC3E}">
        <p14:creationId xmlns:p14="http://schemas.microsoft.com/office/powerpoint/2010/main" val="186187303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672069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62891718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19627470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7424674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14077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8630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2831737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46349494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58" cy="6858000"/>
          </a:xfrm>
          <a:prstGeom prst="rect">
            <a:avLst/>
          </a:prstGeom>
        </p:spPr>
      </p:pic>
    </p:spTree>
    <p:extLst>
      <p:ext uri="{BB962C8B-B14F-4D97-AF65-F5344CB8AC3E}">
        <p14:creationId xmlns:p14="http://schemas.microsoft.com/office/powerpoint/2010/main" val="104416050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168548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7892118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122562886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127110831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717936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78113285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8316559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34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58" cy="6858000"/>
          </a:xfrm>
          <a:prstGeom prst="rect">
            <a:avLst/>
          </a:prstGeom>
        </p:spPr>
      </p:pic>
    </p:spTree>
    <p:extLst>
      <p:ext uri="{BB962C8B-B14F-4D97-AF65-F5344CB8AC3E}">
        <p14:creationId xmlns:p14="http://schemas.microsoft.com/office/powerpoint/2010/main" val="79766342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927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103661353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34049487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44116340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106011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193928099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42204450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58" cy="6858000"/>
          </a:xfrm>
          <a:prstGeom prst="rect">
            <a:avLst/>
          </a:prstGeom>
        </p:spPr>
      </p:pic>
    </p:spTree>
    <p:extLst>
      <p:ext uri="{BB962C8B-B14F-4D97-AF65-F5344CB8AC3E}">
        <p14:creationId xmlns:p14="http://schemas.microsoft.com/office/powerpoint/2010/main" val="6010490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40010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540" r="8540"/>
          <a:stretch/>
        </p:blipFill>
        <p:spPr>
          <a:xfrm>
            <a:off x="0" y="0"/>
            <a:ext cx="9144000" cy="6859629"/>
          </a:xfrm>
          <a:prstGeom prst="rect">
            <a:avLst/>
          </a:prstGeom>
        </p:spPr>
      </p:pic>
    </p:spTree>
    <p:extLst>
      <p:ext uri="{BB962C8B-B14F-4D97-AF65-F5344CB8AC3E}">
        <p14:creationId xmlns:p14="http://schemas.microsoft.com/office/powerpoint/2010/main" val="140106537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67483756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spTree>
    <p:extLst>
      <p:ext uri="{BB962C8B-B14F-4D97-AF65-F5344CB8AC3E}">
        <p14:creationId xmlns:p14="http://schemas.microsoft.com/office/powerpoint/2010/main" val="214390000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758787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51938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593757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647452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454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0376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83DFD0"/>
        </a:solidFill>
        <a:effectLst/>
      </p:bgPr>
    </p:bg>
    <p:spTree>
      <p:nvGrpSpPr>
        <p:cNvPr id="1" name="Shape 108"/>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20963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7661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descr="Slide05.jpg"/>
          <p:cNvPicPr preferRelativeResize="0"/>
          <p:nvPr/>
        </p:nvPicPr>
        <p:blipFill rotWithShape="1">
          <a:blip r:embed="rId3">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475359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10852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2129</TotalTime>
  <Words>2864</Words>
  <Application>Microsoft Macintosh PowerPoint</Application>
  <PresentationFormat>On-screen Show (4:3)</PresentationFormat>
  <Paragraphs>186</Paragraphs>
  <Slides>79</Slides>
  <Notes>79</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Mark Tittley</cp:lastModifiedBy>
  <cp:revision>143</cp:revision>
  <dcterms:created xsi:type="dcterms:W3CDTF">2017-09-08T07:22:21Z</dcterms:created>
  <dcterms:modified xsi:type="dcterms:W3CDTF">2017-11-10T06:51:25Z</dcterms:modified>
</cp:coreProperties>
</file>