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65A4-CB1C-5046-862D-5602D2141D18}" type="datetimeFigureOut">
              <a:rPr lang="en-US" smtClean="0"/>
              <a:t>17/11/28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D28F-B6C2-C145-85E3-B9EB7DBC8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5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xmlns:p14="http://schemas.microsoft.com/office/powerpoint/2010/main" spd="slow" advClick="0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65A4-CB1C-5046-862D-5602D2141D18}" type="datetimeFigureOut">
              <a:rPr lang="en-US" smtClean="0"/>
              <a:t>17/11/28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D28F-B6C2-C145-85E3-B9EB7DBC8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6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xmlns:p14="http://schemas.microsoft.com/office/powerpoint/2010/main" spd="slow" advClick="0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65A4-CB1C-5046-862D-5602D2141D18}" type="datetimeFigureOut">
              <a:rPr lang="en-US" smtClean="0"/>
              <a:t>17/11/28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D28F-B6C2-C145-85E3-B9EB7DBC8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9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xmlns:p14="http://schemas.microsoft.com/office/powerpoint/2010/main" spd="slow" advClick="0" advTm="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65A4-CB1C-5046-862D-5602D2141D18}" type="datetimeFigureOut">
              <a:rPr lang="en-US" smtClean="0"/>
              <a:t>17/11/28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D28F-B6C2-C145-85E3-B9EB7DBC8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9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xmlns:p14="http://schemas.microsoft.com/office/powerpoint/2010/main" spd="slow" advClick="0" advTm="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65A4-CB1C-5046-862D-5602D2141D18}" type="datetimeFigureOut">
              <a:rPr lang="en-US" smtClean="0"/>
              <a:t>17/11/28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D28F-B6C2-C145-85E3-B9EB7DBC8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xmlns:p14="http://schemas.microsoft.com/office/powerpoint/2010/main" spd="slow" advClick="0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65A4-CB1C-5046-862D-5602D2141D18}" type="datetimeFigureOut">
              <a:rPr lang="en-US" smtClean="0"/>
              <a:t>17/11/28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D28F-B6C2-C145-85E3-B9EB7DBC8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11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xmlns:p14="http://schemas.microsoft.com/office/powerpoint/2010/main" spd="slow" advClick="0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65A4-CB1C-5046-862D-5602D2141D18}" type="datetimeFigureOut">
              <a:rPr lang="en-US" smtClean="0"/>
              <a:t>17/11/28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D28F-B6C2-C145-85E3-B9EB7DBC8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8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xmlns:p14="http://schemas.microsoft.com/office/powerpoint/2010/main" spd="slow" advClick="0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65A4-CB1C-5046-862D-5602D2141D18}" type="datetimeFigureOut">
              <a:rPr lang="en-US" smtClean="0"/>
              <a:t>17/11/28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D28F-B6C2-C145-85E3-B9EB7DBC8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01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xmlns:p14="http://schemas.microsoft.com/office/powerpoint/2010/main" spd="slow" advClick="0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65A4-CB1C-5046-862D-5602D2141D18}" type="datetimeFigureOut">
              <a:rPr lang="en-US" smtClean="0"/>
              <a:t>17/11/28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D28F-B6C2-C145-85E3-B9EB7DBC8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9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xmlns:p14="http://schemas.microsoft.com/office/powerpoint/2010/main" spd="slow" advClick="0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65A4-CB1C-5046-862D-5602D2141D18}" type="datetimeFigureOut">
              <a:rPr lang="en-US" smtClean="0"/>
              <a:t>17/11/28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D28F-B6C2-C145-85E3-B9EB7DBC8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0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xmlns:p14="http://schemas.microsoft.com/office/powerpoint/2010/main" spd="slow" advClick="0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E65A4-CB1C-5046-862D-5602D2141D18}" type="datetimeFigureOut">
              <a:rPr lang="en-US" smtClean="0"/>
              <a:t>17/11/28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BD28F-B6C2-C145-85E3-B9EB7DBC8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3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xmlns:p14="http://schemas.microsoft.com/office/powerpoint/2010/main" spd="slow" advClick="0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E65A4-CB1C-5046-862D-5602D2141D18}" type="datetimeFigureOut">
              <a:rPr lang="en-US" smtClean="0"/>
              <a:t>17/11/28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BD28F-B6C2-C145-85E3-B9EB7DBC8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76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xmlns:p14="http://schemas.microsoft.com/office/powerpoint/2010/main" spd="slow" advClick="0" advTm="2000"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20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xmlns:p14="http://schemas.microsoft.com/office/powerpoint/2010/main" spd="slow" advClick="0" advTm="200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5d97fa14-9b1e-4dec-bcac-dae8148b42ef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069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xmlns:p14="http://schemas.microsoft.com/office/powerpoint/2010/main" spd="slow" advClick="0" advTm="2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4e437503-ef14-4e32-acdf-63e51e4d965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42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xmlns:p14="http://schemas.microsoft.com/office/powerpoint/2010/main" spd="slow" advClick="0" advTm="2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e400dea1-fa51-4f54-8be4-3cfabb6534f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504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"/>
    </mc:Choice>
    <mc:Fallback xmlns="">
      <p:transition xmlns:p14="http://schemas.microsoft.com/office/powerpoint/2010/main" spd="slow" advClick="0" advTm="2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mark@hispeoplejoburg.org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Tittley</dc:creator>
  <cp:lastModifiedBy>Mark Tittley</cp:lastModifiedBy>
  <cp:revision>6</cp:revision>
  <dcterms:created xsi:type="dcterms:W3CDTF">2017-11-04T06:32:51Z</dcterms:created>
  <dcterms:modified xsi:type="dcterms:W3CDTF">2017-11-28T12:05:35Z</dcterms:modified>
</cp:coreProperties>
</file>