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333" r:id="rId2"/>
    <p:sldId id="390" r:id="rId3"/>
    <p:sldId id="258" r:id="rId4"/>
    <p:sldId id="259" r:id="rId5"/>
    <p:sldId id="276" r:id="rId6"/>
    <p:sldId id="277" r:id="rId7"/>
    <p:sldId id="278" r:id="rId8"/>
    <p:sldId id="279" r:id="rId9"/>
    <p:sldId id="335" r:id="rId10"/>
    <p:sldId id="336" r:id="rId11"/>
    <p:sldId id="341" r:id="rId12"/>
    <p:sldId id="391" r:id="rId13"/>
    <p:sldId id="345" r:id="rId14"/>
    <p:sldId id="367" r:id="rId15"/>
    <p:sldId id="393" r:id="rId16"/>
    <p:sldId id="394" r:id="rId17"/>
    <p:sldId id="395" r:id="rId18"/>
    <p:sldId id="396" r:id="rId19"/>
    <p:sldId id="397" r:id="rId20"/>
    <p:sldId id="371" r:id="rId21"/>
    <p:sldId id="282"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8E0BA7-A8BE-454D-A936-72E4B6B2D4CA}">
          <p14:sldIdLst>
            <p14:sldId id="333"/>
            <p14:sldId id="390"/>
            <p14:sldId id="258"/>
            <p14:sldId id="259"/>
            <p14:sldId id="276"/>
            <p14:sldId id="277"/>
            <p14:sldId id="278"/>
            <p14:sldId id="279"/>
            <p14:sldId id="335"/>
            <p14:sldId id="336"/>
            <p14:sldId id="341"/>
            <p14:sldId id="391"/>
            <p14:sldId id="345"/>
            <p14:sldId id="367"/>
            <p14:sldId id="393"/>
            <p14:sldId id="394"/>
            <p14:sldId id="395"/>
            <p14:sldId id="396"/>
            <p14:sldId id="397"/>
            <p14:sldId id="371"/>
            <p14:sldId id="282"/>
            <p14:sldId id="287"/>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2DD"/>
    <a:srgbClr val="A0A1A5"/>
    <a:srgbClr val="030500"/>
    <a:srgbClr val="83DFD0"/>
    <a:srgbClr val="222221"/>
    <a:srgbClr val="F1F2F4"/>
    <a:srgbClr val="9D345F"/>
    <a:srgbClr val="822C4F"/>
    <a:srgbClr val="EE70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p:restoredTop sz="80122"/>
  </p:normalViewPr>
  <p:slideViewPr>
    <p:cSldViewPr snapToGrid="0" snapToObjects="1">
      <p:cViewPr varScale="1">
        <p:scale>
          <a:sx n="77" d="100"/>
          <a:sy n="77" d="100"/>
        </p:scale>
        <p:origin x="-14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83DF-6FD9-1447-99E4-8780B4F5409C}" type="datetimeFigureOut">
              <a:rPr lang="en-US" smtClean="0"/>
              <a:t>17/11/15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1484-83C6-BC4E-8FB9-75B82E1FA75D}" type="slidenum">
              <a:rPr lang="en-US" smtClean="0"/>
              <a:t>‹#›</a:t>
            </a:fld>
            <a:endParaRPr lang="en-US"/>
          </a:p>
        </p:txBody>
      </p:sp>
    </p:spTree>
    <p:extLst>
      <p:ext uri="{BB962C8B-B14F-4D97-AF65-F5344CB8AC3E}">
        <p14:creationId xmlns:p14="http://schemas.microsoft.com/office/powerpoint/2010/main" val="58318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Welcome to the TV Series.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us this</a:t>
            </a:r>
            <a:r>
              <a:rPr lang="en-US" baseline="0" dirty="0" smtClean="0"/>
              <a:t> Sunday as we discuss the question, “Does God Relate?”</a:t>
            </a:r>
            <a:endParaRPr dirty="0"/>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378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Announcements: Join</a:t>
            </a:r>
            <a:r>
              <a:rPr lang="en-US" baseline="0" dirty="0" smtClean="0"/>
              <a:t> us next Friday for Survivor Rosebank!</a:t>
            </a:r>
            <a:endParaRPr lang="en-US" dirty="0"/>
          </a:p>
        </p:txBody>
      </p:sp>
    </p:spTree>
    <p:extLst>
      <p:ext uri="{BB962C8B-B14F-4D97-AF65-F5344CB8AC3E}">
        <p14:creationId xmlns:p14="http://schemas.microsoft.com/office/powerpoint/2010/main" val="932783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Welcome, tonight</a:t>
            </a:r>
            <a:r>
              <a:rPr lang="en-US" baseline="0" dirty="0" smtClean="0"/>
              <a:t> is CSI Night! </a:t>
            </a:r>
            <a:endParaRPr lang="en-US" dirty="0"/>
          </a:p>
        </p:txBody>
      </p:sp>
    </p:spTree>
    <p:extLst>
      <p:ext uri="{BB962C8B-B14F-4D97-AF65-F5344CB8AC3E}">
        <p14:creationId xmlns:p14="http://schemas.microsoft.com/office/powerpoint/2010/main" val="197660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A</a:t>
            </a:r>
            <a:r>
              <a:rPr lang="en-US" sz="1200" kern="1200" baseline="0" dirty="0" smtClean="0">
                <a:solidFill>
                  <a:schemeClr val="tx1"/>
                </a:solidFill>
                <a:effectLst/>
                <a:latin typeface="+mn-lt"/>
                <a:ea typeface="+mn-ea"/>
                <a:cs typeface="+mn-cs"/>
              </a:rPr>
              <a:t> clip from CSI Miami</a:t>
            </a:r>
            <a:r>
              <a:rPr lang="en-US" sz="1200" kern="1200" dirty="0" smtClean="0">
                <a:solidFill>
                  <a:schemeClr val="tx1"/>
                </a:solidFill>
                <a:effectLst/>
                <a:latin typeface="+mn-lt"/>
                <a:ea typeface="+mn-ea"/>
                <a:cs typeface="+mn-cs"/>
              </a:rPr>
              <a:t>. Find it</a:t>
            </a:r>
            <a:r>
              <a:rPr lang="en-US" sz="1200" kern="1200" baseline="0" dirty="0" smtClean="0">
                <a:solidFill>
                  <a:schemeClr val="tx1"/>
                </a:solidFill>
                <a:effectLst/>
                <a:latin typeface="+mn-lt"/>
                <a:ea typeface="+mn-ea"/>
                <a:cs typeface="+mn-cs"/>
              </a:rPr>
              <a:t> on </a:t>
            </a:r>
            <a:r>
              <a:rPr lang="en-US" sz="1200" kern="1200" baseline="0" dirty="0" err="1" smtClean="0">
                <a:solidFill>
                  <a:schemeClr val="tx1"/>
                </a:solidFill>
                <a:effectLst/>
                <a:latin typeface="+mn-lt"/>
                <a:ea typeface="+mn-ea"/>
                <a:cs typeface="+mn-cs"/>
              </a:rPr>
              <a:t>Youtube</a:t>
            </a:r>
            <a:r>
              <a:rPr lang="en-US" sz="1200" kern="1200" baseline="0" dirty="0" smtClean="0">
                <a:solidFill>
                  <a:schemeClr val="tx1"/>
                </a:solidFill>
                <a:effectLst/>
                <a:latin typeface="+mn-lt"/>
                <a:ea typeface="+mn-ea"/>
                <a:cs typeface="+mn-cs"/>
              </a:rPr>
              <a:t>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=x2n-h9E8_ck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13</a:t>
            </a:fld>
            <a:endParaRPr lang="en-US"/>
          </a:p>
        </p:txBody>
      </p:sp>
    </p:spTree>
    <p:extLst>
      <p:ext uri="{BB962C8B-B14F-4D97-AF65-F5344CB8AC3E}">
        <p14:creationId xmlns:p14="http://schemas.microsoft.com/office/powerpoint/2010/main" val="42377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A</a:t>
            </a:r>
            <a:r>
              <a:rPr lang="en-US" sz="1200" kern="1200" baseline="0" dirty="0" smtClean="0">
                <a:solidFill>
                  <a:schemeClr val="tx1"/>
                </a:solidFill>
                <a:effectLst/>
                <a:latin typeface="+mn-lt"/>
                <a:ea typeface="+mn-ea"/>
                <a:cs typeface="+mn-cs"/>
              </a:rPr>
              <a:t> clip from CSI Miami</a:t>
            </a:r>
            <a:r>
              <a:rPr lang="en-US" sz="1200" kern="1200" dirty="0" smtClean="0">
                <a:solidFill>
                  <a:schemeClr val="tx1"/>
                </a:solidFill>
                <a:effectLst/>
                <a:latin typeface="+mn-lt"/>
                <a:ea typeface="+mn-ea"/>
                <a:cs typeface="+mn-cs"/>
              </a:rPr>
              <a:t>. Find it</a:t>
            </a:r>
            <a:r>
              <a:rPr lang="en-US" sz="1200" kern="1200" baseline="0" dirty="0" smtClean="0">
                <a:solidFill>
                  <a:schemeClr val="tx1"/>
                </a:solidFill>
                <a:effectLst/>
                <a:latin typeface="+mn-lt"/>
                <a:ea typeface="+mn-ea"/>
                <a:cs typeface="+mn-cs"/>
              </a:rPr>
              <a:t> on </a:t>
            </a:r>
            <a:r>
              <a:rPr lang="en-US" sz="1200" kern="1200" baseline="0" dirty="0" err="1" smtClean="0">
                <a:solidFill>
                  <a:schemeClr val="tx1"/>
                </a:solidFill>
                <a:effectLst/>
                <a:latin typeface="+mn-lt"/>
                <a:ea typeface="+mn-ea"/>
                <a:cs typeface="+mn-cs"/>
              </a:rPr>
              <a:t>Youtube</a:t>
            </a:r>
            <a:r>
              <a:rPr lang="en-US" sz="1200" kern="1200" baseline="0" dirty="0" smtClean="0">
                <a:solidFill>
                  <a:schemeClr val="tx1"/>
                </a:solidFill>
                <a:effectLst/>
                <a:latin typeface="+mn-lt"/>
                <a:ea typeface="+mn-ea"/>
                <a:cs typeface="+mn-cs"/>
              </a:rPr>
              <a:t>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=x2n-h9E8_ck</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14</a:t>
            </a:fld>
            <a:endParaRPr lang="en-US"/>
          </a:p>
        </p:txBody>
      </p:sp>
    </p:spTree>
    <p:extLst>
      <p:ext uri="{BB962C8B-B14F-4D97-AF65-F5344CB8AC3E}">
        <p14:creationId xmlns:p14="http://schemas.microsoft.com/office/powerpoint/2010/main" val="1536483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lang="en-US" sz="1200" kern="1200" dirty="0" smtClean="0">
                <a:solidFill>
                  <a:schemeClr val="tx1"/>
                </a:solidFill>
                <a:effectLst/>
                <a:latin typeface="+mn-lt"/>
                <a:ea typeface="+mn-ea"/>
                <a:cs typeface="+mn-cs"/>
              </a:rPr>
              <a:t>Mafia:</a:t>
            </a:r>
            <a:r>
              <a:rPr lang="en-US" sz="1200" kern="1200" baseline="0" dirty="0" smtClean="0">
                <a:solidFill>
                  <a:schemeClr val="tx1"/>
                </a:solidFill>
                <a:effectLst/>
                <a:latin typeface="+mn-lt"/>
                <a:ea typeface="+mn-ea"/>
                <a:cs typeface="+mn-cs"/>
              </a:rPr>
              <a:t> (1)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There will be TWO groups playing. (2)</a:t>
            </a:r>
            <a:r>
              <a:rPr lang="en-US" sz="1200" baseline="0" dirty="0" smtClean="0">
                <a:ln w="0"/>
                <a:solidFill>
                  <a:schemeClr val="bg1"/>
                </a:solidFill>
                <a:effectLst>
                  <a:glow rad="127000">
                    <a:schemeClr val="tx1"/>
                  </a:glow>
                  <a:outerShdw blurRad="38100" dist="19050" dir="2700000" algn="tl" rotWithShape="0">
                    <a:schemeClr val="dk1">
                      <a:alpha val="40000"/>
                    </a:schemeClr>
                  </a:outerShdw>
                </a:effectLst>
              </a:rPr>
              <a:t>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You will be given a piece of paper with an assigned role written on it.</a:t>
            </a:r>
            <a:r>
              <a:rPr lang="en-US" sz="1200" baseline="0" dirty="0" smtClean="0">
                <a:ln w="0"/>
                <a:solidFill>
                  <a:schemeClr val="bg1"/>
                </a:solidFill>
                <a:effectLst>
                  <a:glow rad="127000">
                    <a:schemeClr val="tx1"/>
                  </a:glow>
                  <a:outerShdw blurRad="38100" dist="19050" dir="2700000" algn="tl" rotWithShape="0">
                    <a:schemeClr val="dk1">
                      <a:alpha val="40000"/>
                    </a:schemeClr>
                  </a:outerShdw>
                </a:effectLst>
              </a:rPr>
              <a:t> (3)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Do not tell anyone who you are! (4)</a:t>
            </a:r>
            <a:r>
              <a:rPr lang="en-US" sz="1200" baseline="0" dirty="0" smtClean="0">
                <a:ln w="0"/>
                <a:solidFill>
                  <a:schemeClr val="bg1"/>
                </a:solidFill>
                <a:effectLst>
                  <a:glow rad="127000">
                    <a:schemeClr val="tx1"/>
                  </a:glow>
                  <a:outerShdw blurRad="38100" dist="19050" dir="2700000" algn="tl" rotWithShape="0">
                    <a:schemeClr val="dk1">
                      <a:alpha val="40000"/>
                    </a:schemeClr>
                  </a:outerShdw>
                </a:effectLst>
              </a:rPr>
              <a:t>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The game Narrators will lead you through the game. Listen to them carefully!</a:t>
            </a:r>
            <a:r>
              <a:rPr lang="en-US" sz="1200" baseline="0" dirty="0" smtClean="0">
                <a:ln w="0"/>
                <a:solidFill>
                  <a:schemeClr val="bg1"/>
                </a:solidFill>
                <a:effectLst>
                  <a:glow rad="127000">
                    <a:schemeClr val="tx1"/>
                  </a:glow>
                  <a:outerShdw blurRad="38100" dist="19050" dir="2700000" algn="tl" rotWithShape="0">
                    <a:schemeClr val="dk1">
                      <a:alpha val="40000"/>
                    </a:schemeClr>
                  </a:outerShdw>
                </a:effectLst>
              </a:rPr>
              <a:t> (5)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The mafia have to try kill the innocents, and the innocents have to find out who the mafia are.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15</a:t>
            </a:fld>
            <a:endParaRPr lang="en-US"/>
          </a:p>
        </p:txBody>
      </p:sp>
    </p:spTree>
    <p:extLst>
      <p:ext uri="{BB962C8B-B14F-4D97-AF65-F5344CB8AC3E}">
        <p14:creationId xmlns:p14="http://schemas.microsoft.com/office/powerpoint/2010/main" val="2045049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characters in the game: The Mafia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16</a:t>
            </a:fld>
            <a:endParaRPr lang="en-US"/>
          </a:p>
        </p:txBody>
      </p:sp>
    </p:spTree>
    <p:extLst>
      <p:ext uri="{BB962C8B-B14F-4D97-AF65-F5344CB8AC3E}">
        <p14:creationId xmlns:p14="http://schemas.microsoft.com/office/powerpoint/2010/main" val="47860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characters in the game: The Detectives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17</a:t>
            </a:fld>
            <a:endParaRPr lang="en-US"/>
          </a:p>
        </p:txBody>
      </p:sp>
    </p:spTree>
    <p:extLst>
      <p:ext uri="{BB962C8B-B14F-4D97-AF65-F5344CB8AC3E}">
        <p14:creationId xmlns:p14="http://schemas.microsoft.com/office/powerpoint/2010/main" val="218249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characters in the game: The Doctors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18</a:t>
            </a:fld>
            <a:endParaRPr lang="en-US"/>
          </a:p>
        </p:txBody>
      </p:sp>
    </p:spTree>
    <p:extLst>
      <p:ext uri="{BB962C8B-B14F-4D97-AF65-F5344CB8AC3E}">
        <p14:creationId xmlns:p14="http://schemas.microsoft.com/office/powerpoint/2010/main" val="1486098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start playing!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19</a:t>
            </a:fld>
            <a:endParaRPr lang="en-US"/>
          </a:p>
        </p:txBody>
      </p:sp>
    </p:spTree>
    <p:extLst>
      <p:ext uri="{BB962C8B-B14F-4D97-AF65-F5344CB8AC3E}">
        <p14:creationId xmlns:p14="http://schemas.microsoft.com/office/powerpoint/2010/main" val="165197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Tonight</a:t>
            </a:r>
            <a:r>
              <a:rPr lang="en-US" baseline="0" dirty="0" smtClean="0"/>
              <a:t> is CSI Night! </a:t>
            </a:r>
            <a:endParaRPr lang="en-US" dirty="0"/>
          </a:p>
        </p:txBody>
      </p:sp>
    </p:spTree>
    <p:extLst>
      <p:ext uri="{BB962C8B-B14F-4D97-AF65-F5344CB8AC3E}">
        <p14:creationId xmlns:p14="http://schemas.microsoft.com/office/powerpoint/2010/main" val="81553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Small Group Time</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(1)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How did you lie or get lied to during the game?</a:t>
            </a:r>
            <a:r>
              <a:rPr lang="en-US" sz="1200" baseline="0" dirty="0" smtClean="0">
                <a:ln w="0"/>
                <a:solidFill>
                  <a:schemeClr val="bg1"/>
                </a:solidFill>
                <a:effectLst>
                  <a:glow rad="127000">
                    <a:schemeClr val="tx1"/>
                  </a:glow>
                  <a:outerShdw blurRad="38100" dist="19050" dir="2700000" algn="tl" rotWithShape="0">
                    <a:schemeClr val="dk1">
                      <a:alpha val="40000"/>
                    </a:schemeClr>
                  </a:outerShdw>
                </a:effectLst>
              </a:rPr>
              <a:t> (2)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Is lying a bad thing? Why or why not? (3) What does the Bible mean when it says, “Put off falsehood and speak truthfully to your neighbor, for we are all members of one body?” (Ephesians 4:25) (4) Pray for forgiveness for all the lies you’ve spoken, and pray that God will help you live truthful lives going forward.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2028175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rPr dirty="0"/>
              <a:t>Refreshments: </a:t>
            </a:r>
            <a:r>
              <a:rPr b="0" dirty="0"/>
              <a:t>It is time for refreshments</a:t>
            </a:r>
            <a:r>
              <a:rPr b="0" dirty="0" smtClean="0"/>
              <a:t>.</a:t>
            </a:r>
            <a:r>
              <a:rPr lang="en-US" b="0" dirty="0" smtClean="0"/>
              <a:t> </a:t>
            </a:r>
            <a:endParaRPr b="0" dirty="0"/>
          </a:p>
        </p:txBody>
      </p:sp>
    </p:spTree>
    <p:extLst>
      <p:ext uri="{BB962C8B-B14F-4D97-AF65-F5344CB8AC3E}">
        <p14:creationId xmlns:p14="http://schemas.microsoft.com/office/powerpoint/2010/main" val="1304845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Don’t forget to join our WhatsApp group for regular updates!</a:t>
            </a:r>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79455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dirty="0"/>
              <a:t>Welcome to regulars and newcomers!</a:t>
            </a:r>
          </a:p>
        </p:txBody>
      </p:sp>
    </p:spTree>
    <p:extLst>
      <p:ext uri="{BB962C8B-B14F-4D97-AF65-F5344CB8AC3E}">
        <p14:creationId xmlns:p14="http://schemas.microsoft.com/office/powerpoint/2010/main" val="12737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Prayer:</a:t>
            </a:r>
            <a:r>
              <a:rPr b="0" dirty="0"/>
              <a:t> Let’s open our meeting in prayer.</a:t>
            </a:r>
          </a:p>
        </p:txBody>
      </p:sp>
    </p:spTree>
    <p:extLst>
      <p:ext uri="{BB962C8B-B14F-4D97-AF65-F5344CB8AC3E}">
        <p14:creationId xmlns:p14="http://schemas.microsoft.com/office/powerpoint/2010/main" val="108244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lang="en-US" dirty="0" smtClean="0"/>
              <a:t>Please listen up for the following announcements!</a:t>
            </a:r>
            <a:endParaRPr dirty="0"/>
          </a:p>
        </p:txBody>
      </p:sp>
    </p:spTree>
    <p:extLst>
      <p:ext uri="{BB962C8B-B14F-4D97-AF65-F5344CB8AC3E}">
        <p14:creationId xmlns:p14="http://schemas.microsoft.com/office/powerpoint/2010/main" val="186179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Like u</a:t>
            </a:r>
            <a:r>
              <a:rPr lang="en-US" baseline="0" dirty="0" smtClean="0"/>
              <a:t>s on Facebook to keep up to date with the latest news. </a:t>
            </a:r>
            <a:endParaRPr dirty="0"/>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43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Follow us on Instagram! @</a:t>
            </a:r>
            <a:r>
              <a:rPr lang="en-US" dirty="0" err="1" smtClean="0"/>
              <a:t>EncounterYouth_Rosebank</a:t>
            </a:r>
            <a:endParaRPr dirty="0"/>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53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dirty="0" smtClean="0"/>
              <a:t>Announcements: </a:t>
            </a:r>
            <a:r>
              <a:rPr lang="en-US" sz="1200" b="0" i="0" u="none" strike="noStrike" cap="none" dirty="0" smtClean="0">
                <a:solidFill>
                  <a:schemeClr val="dk1"/>
                </a:solidFill>
                <a:latin typeface="Calibri"/>
                <a:ea typeface="Calibri"/>
                <a:cs typeface="Calibri"/>
                <a:sym typeface="Calibri"/>
              </a:rPr>
              <a:t>Please</a:t>
            </a:r>
            <a:r>
              <a:rPr lang="en-US" sz="1200" b="0" i="0" u="none" strike="noStrike" cap="none" baseline="0" dirty="0" smtClean="0">
                <a:solidFill>
                  <a:schemeClr val="dk1"/>
                </a:solidFill>
                <a:latin typeface="Calibri"/>
                <a:ea typeface="Calibri"/>
                <a:cs typeface="Calibri"/>
                <a:sym typeface="Calibri"/>
              </a:rPr>
              <a:t> put your praise and requests in the box!</a:t>
            </a:r>
            <a:endParaRPr sz="1200" b="0" i="0" u="none" strike="noStrike" cap="none" dirty="0">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976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our Friday</a:t>
            </a:r>
            <a:r>
              <a:rPr lang="en-US" baseline="0" dirty="0" smtClean="0"/>
              <a:t> Night WhatsApp group!</a:t>
            </a:r>
            <a:endParaRPr dirty="0"/>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30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457200" y="274637"/>
            <a:ext cx="8229600" cy="5851525"/>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1979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DE-C75A-0242-9673-A36612BE3D89}" type="datetimeFigureOut">
              <a:rPr lang="en-US" smtClean="0"/>
              <a:t>17/11/15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1EDDE-C75A-0242-9673-A36612BE3D89}" type="datetimeFigureOut">
              <a:rPr lang="en-US" smtClean="0"/>
              <a:t>17/11/15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1EDDE-C75A-0242-9673-A36612BE3D89}" type="datetimeFigureOut">
              <a:rPr lang="en-US" smtClean="0"/>
              <a:t>17/11/15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1EDDE-C75A-0242-9673-A36612BE3D89}" type="datetimeFigureOut">
              <a:rPr lang="en-US" smtClean="0"/>
              <a:t>17/11/15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DE-C75A-0242-9673-A36612BE3D89}" type="datetimeFigureOut">
              <a:rPr lang="en-US" smtClean="0"/>
              <a:t>17/11/15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DE-C75A-0242-9673-A36612BE3D89}" type="datetimeFigureOut">
              <a:rPr lang="en-US" smtClean="0"/>
              <a:t>17/11/15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947D-AFC9-F94F-93AD-077B49FC1760}" type="slidenum">
              <a:rPr lang="en-US" smtClean="0"/>
              <a:t>‹#›</a:t>
            </a:fld>
            <a:endParaRPr lang="en-US"/>
          </a:p>
        </p:txBody>
      </p:sp>
    </p:spTree>
    <p:extLst>
      <p:ext uri="{BB962C8B-B14F-4D97-AF65-F5344CB8AC3E}">
        <p14:creationId xmlns:p14="http://schemas.microsoft.com/office/powerpoint/2010/main" val="616077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194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0500"/>
        </a:solidFill>
        <a:effectLst/>
      </p:bgPr>
    </p:bg>
    <p:spTree>
      <p:nvGrpSpPr>
        <p:cNvPr id="1" name="Shape 14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068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8"/>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524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3DFD0"/>
        </a:solidFill>
        <a:effectLst/>
      </p:bgPr>
    </p:bg>
    <p:spTree>
      <p:nvGrpSpPr>
        <p:cNvPr id="1" name="Shape 10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099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31355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6371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3249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33687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65024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7826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81822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DFD0"/>
        </a:solidFill>
        <a:effectLst/>
      </p:bgPr>
    </p:bg>
    <p:spTree>
      <p:nvGrpSpPr>
        <p:cNvPr id="1" name="Shape 10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6890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454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037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7661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56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22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863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3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10653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75359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10852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2250</TotalTime>
  <Words>411</Words>
  <Application>Microsoft Macintosh PowerPoint</Application>
  <PresentationFormat>On-screen Show (4:3)</PresentationFormat>
  <Paragraphs>39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Mark Tittley</cp:lastModifiedBy>
  <cp:revision>149</cp:revision>
  <dcterms:created xsi:type="dcterms:W3CDTF">2017-09-08T07:22:21Z</dcterms:created>
  <dcterms:modified xsi:type="dcterms:W3CDTF">2017-11-15T19:37:13Z</dcterms:modified>
</cp:coreProperties>
</file>