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9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8" r:id="rId30"/>
    <p:sldId id="289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7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4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3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4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A68E0-C646-E642-AA55-49FCC31CAC07}" type="datetimeFigureOut">
              <a:rPr lang="en-US" smtClean="0"/>
              <a:t>17/11/28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CB368-FD64-6745-914D-8D369E3FD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mall/IMG_152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mall/IMG_156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mall/IMG_1530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mall/IMG_154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mall/IMG_154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mall/IMG_155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mall/IMG_1552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mall/IMG_155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mall/IMG_1555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mall/IMG_155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mall/IMG_151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mall/IMG_155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mall/IMG_1565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mall/IMG_156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mall/IMG_156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mall/IMG_157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mall/IMG_157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mall/IMG_157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mall/IMG_157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mall/IMG_158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mall/IMG_158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mall/IMG_1517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mall/IMG_159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mall/IMG_160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mall/IMG_151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mall/IMG_1519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mall/IMG_152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mall/IMG_1521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mall/IMG_152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mall/IMG_152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8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29.jpg" descr="/Users/marktittley/Desktop/_Small/IMG_15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7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3.jpg" descr="/Users/marktittley/Desktop/_Small/IMG_15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30.jpg" descr="/Users/marktittley/Desktop/_Small/IMG_15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41.jpg" descr="/Users/marktittley/Desktop/_Small/IMG_15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8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45.jpg" descr="/Users/marktittley/Desktop/_Small/IMG_15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1.jpg" descr="/Users/marktittley/Desktop/_Small/IMG_15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75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2.jpg" descr="/Users/marktittley/Desktop/_Small/IMG_15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3.jpg" descr="/Users/marktittley/Desktop/_Small/IMG_15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5.jpg" descr="/Users/marktittley/Desktop/_Small/IMG_15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5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8.jpg" descr="/Users/marktittley/Desktop/_Small/IMG_15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3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13.jpg" descr="/Users/marktittley/Desktop/_Small/IMG_15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0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9.jpg" descr="/Users/marktittley/Desktop/_Small/IMG_15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62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5.jpg" descr="/Users/marktittley/Desktop/_Small/IMG_15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7.jpg" descr="/Users/marktittley/Desktop/_Small/IMG_15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68.jpg" descr="/Users/marktittley/Desktop/_Small/IMG_15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6064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0.jpg" descr="/Users/marktittley/Desktop/_Small/IMG_15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823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4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2.jpg" descr="/Users/marktittley/Desktop/_Small/IMG_15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6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10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4.jpg" descr="/Users/marktittley/Desktop/_Small/IMG_15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76.jpg" descr="/Users/marktittley/Desktop/_Small/IMG_15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3.jpg" descr="/Users/marktittley/Desktop/_Small/IMG_15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4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87.jpg" descr="/Users/marktittley/Desktop/_Small/IMG_15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9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17.jpg" descr="/Users/marktittley/Desktop/_Small/IMG_15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93.jpg" descr="/Users/marktittley/Desktop/_Small/IMG_15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50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01.jpg" descr="/Users/marktittley/Desktop/_Small/IMG_16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18.jpg" descr="/Users/marktittley/Desktop/_Small/IMG_15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5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19.jpg" descr="/Users/marktittley/Desktop/_Small/IMG_15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4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20.jpg" descr="/Users/marktittley/Desktop/_Small/IMG_15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21.jpg" descr="/Users/marktittley/Desktop/_Small/IMG_15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22.jpg" descr="/Users/marktittley/Desktop/_Small/IMG_15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25.jpg" descr="/Users/marktittley/Desktop/_Small/IMG_15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6029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9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markt@enjhb.org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2017-11-28T12:39:05Z</dcterms:created>
  <dcterms:modified xsi:type="dcterms:W3CDTF">2017-11-28T12:41:13Z</dcterms:modified>
</cp:coreProperties>
</file>