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9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15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50994-587A-334A-B369-031C2860DA9B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4CFE3-014E-B441-9BCA-9769384E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95325"/>
            <a:ext cx="4570413" cy="34274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Tonight</a:t>
            </a:r>
            <a:r>
              <a:rPr lang="en-US" baseline="0" dirty="0" smtClean="0"/>
              <a:t> is The Flash Night!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33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5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36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95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264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4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2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5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4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3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070A2-BB89-184D-B8CF-425D468F292F}" type="datetimeFigureOut">
              <a:rPr lang="en-US" smtClean="0"/>
              <a:t>17/12/02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CA167-D050-754C-8263-B614603A5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19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5508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5509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5510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551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551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551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5518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5520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5521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5523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5497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5525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5526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5527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5528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553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553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5533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5535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5536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5537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5499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5539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5545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5550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555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5552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5553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5555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5556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5557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5560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550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5568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5572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5501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5502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5504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5505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5506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4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8.jpg" descr="/Users/marktittley/Desktop/_Show/IMG_55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4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9.jpg" descr="/Users/marktittley/Desktop/_Show/IMG_55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7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10.jpg" descr="/Users/marktittley/Desktop/_Show/IMG_55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3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13.jpg" descr="/Users/marktittley/Desktop/_Show/IMG_55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1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14.jpg" descr="/Users/marktittley/Desktop/_Show/IMG_55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7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16.jpg" descr="/Users/marktittley/Desktop/_Show/IMG_55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7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18.jpg" descr="/Users/marktittley/Desktop/_Show/IMG_55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9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22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0.jpg" descr="/Users/marktittley/Desktop/_Show/IMG_55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19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1.jpg" descr="/Users/marktittley/Desktop/_Show/IMG_552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07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3.jpg" descr="/Users/marktittley/Desktop/_Show/IMG_55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15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97.jpg" descr="/Users/marktittley/Desktop/_Show/IMG_54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1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5.jpg" descr="/Users/marktittley/Desktop/_Show/IMG_552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0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6.jpg" descr="/Users/marktittley/Desktop/_Show/IMG_55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8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7.jpg" descr="/Users/marktittley/Desktop/_Show/IMG_552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8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28.jpg" descr="/Users/marktittley/Desktop/_Show/IMG_55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5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0.jpg" descr="/Users/marktittley/Desktop/_Show/IMG_55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7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1.jpg" descr="/Users/marktittley/Desktop/_Show/IMG_55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1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3.jpg" descr="/Users/marktittley/Desktop/_Show/IMG_55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3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5.jpg" descr="/Users/marktittley/Desktop/_Show/IMG_55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5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6.jpg" descr="/Users/marktittley/Desktop/_Show/IMG_55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3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7.jpg" descr="/Users/marktittley/Desktop/_Show/IMG_55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3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499.jpg" descr="/Users/marktittley/Desktop/_Show/IMG_54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2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39.jpg" descr="/Users/marktittley/Desktop/_Show/IMG_55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0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45.jpg" descr="/Users/marktittley/Desktop/_Show/IMG_554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0.jpg" descr="/Users/marktittley/Desktop/_Show/IMG_55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8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1.jpg" descr="/Users/marktittley/Desktop/_Show/IMG_55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86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2.jpg" descr="/Users/marktittley/Desktop/_Show/IMG_55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3.jpg" descr="/Users/marktittley/Desktop/_Show/IMG_55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5.jpg" descr="/Users/marktittley/Desktop/_Show/IMG_55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69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6.jpg" descr="/Users/marktittley/Desktop/_Show/IMG_55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5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57.jpg" descr="/Users/marktittley/Desktop/_Show/IMG_55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5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60.jpg" descr="/Users/marktittley/Desktop/_Show/IMG_55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0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0.jpg" descr="/Users/marktittley/Desktop/_Show/IMG_55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6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68.jpg" descr="/Users/marktittley/Desktop/_Show/IMG_55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5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72.jpg" descr="/Users/marktittley/Desktop/_Show/IMG_557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2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1.jpg" descr="/Users/marktittley/Desktop/_Show/IMG_55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2.jpg" descr="/Users/marktittley/Desktop/_Show/IMG_550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24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4.jpg" descr="/Users/marktittley/Desktop/_Show/IMG_55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5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5.jpg" descr="/Users/marktittley/Desktop/_Show/IMG_55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5506.jpg" descr="/Users/marktittley/Desktop/_Show/IMG_55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501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</Words>
  <Application>Microsoft Macintosh PowerPoint</Application>
  <PresentationFormat>On-screen Show (4:3)</PresentationFormat>
  <Paragraphs>2</Paragraphs>
  <Slides>41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markt@enjhb.org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1</cp:revision>
  <dcterms:created xsi:type="dcterms:W3CDTF">2017-12-02T06:04:31Z</dcterms:created>
  <dcterms:modified xsi:type="dcterms:W3CDTF">2017-12-02T06:07:04Z</dcterms:modified>
</cp:coreProperties>
</file>