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6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0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9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4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409A-457E-E247-A52F-671D1B0C2084}" type="datetimeFigureOut">
              <a:rPr lang="en-US" smtClean="0"/>
              <a:t>16/06/24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B93C-260F-5445-A291-5896DE14F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The_7_Practices/Slide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The_7_Practices/Slide1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The_7_Practices/Slide1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The_7_Practices/Slide1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The_7_Practices/Slide1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The_7_Practices/Slide1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The_7_Practices/Slide1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The_7_Practices/Slide1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The_7_Practices/Slide1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The_7_Practices/Slide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The_7_Practices/Slide1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The_7_Practices/Slide02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The_7_Practices/Slide2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The_7_Practices/Slide2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The_7_Practices/Slide2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The_7_Practices/Slide0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The_7_Practices/Slide0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The_7_Practices/Slide0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The_7_Practices/Slide0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The_7_Practices/Slide0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The_7_Practices/Slide0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The_7_Practices/Slide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1.jpg" descr="/Users/marktittley/Desktop/The_7_Practices/Slide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0.jpg" descr="/Users/marktittley/Desktop/The_7_Practices/Slide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1.jpg" descr="/Users/marktittley/Desktop/The_7_Practices/Slide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2.jpg" descr="/Users/marktittley/Desktop/The_7_Practices/Slide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7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3.jpg" descr="/Users/marktittley/Desktop/The_7_Practices/Slide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2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4.jpg" descr="/Users/marktittley/Desktop/The_7_Practices/Slide1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5.jpg" descr="/Users/marktittley/Desktop/The_7_Practices/Slide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6.jpg" descr="/Users/marktittley/Desktop/The_7_Practices/Slide1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7.jpg" descr="/Users/marktittley/Desktop/The_7_Practices/Slide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8.jpg" descr="/Users/marktittley/Desktop/The_7_Practices/Slide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2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9.jpg" descr="/Users/marktittley/Desktop/The_7_Practices/Slide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2.jpg" descr="/Users/marktittley/Desktop/The_7_Practices/Slide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5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0.jpg" descr="/Users/marktittley/Desktop/The_7_Practices/Slide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9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1.jpg" descr="/Users/marktittley/Desktop/The_7_Practices/Slide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2.jpg" descr="/Users/marktittley/Desktop/The_7_Practices/Slide2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3.jpg" descr="/Users/marktittley/Desktop/The_7_Practices/Slide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4.jpg" descr="/Users/marktittley/Desktop/The_7_Practices/Slide0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5.jpg" descr="/Users/marktittley/Desktop/The_7_Practices/Slide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6.jpg" descr="/Users/marktittley/Desktop/The_7_Practices/Slide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4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7.jpg" descr="/Users/marktittley/Desktop/The_7_Practices/Slide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8.jpg" descr="/Users/marktittley/Desktop/The_7_Practices/Slide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9.jpg" descr="/Users/marktittley/Desktop/The_7_Practices/Slide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2016-06-24T12:27:01Z</dcterms:created>
  <dcterms:modified xsi:type="dcterms:W3CDTF">2016-06-24T12:27:57Z</dcterms:modified>
</cp:coreProperties>
</file>