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61" r:id="rId2"/>
    <p:sldId id="413" r:id="rId3"/>
    <p:sldId id="300" r:id="rId4"/>
    <p:sldId id="448" r:id="rId5"/>
    <p:sldId id="531" r:id="rId6"/>
    <p:sldId id="532" r:id="rId7"/>
    <p:sldId id="435" r:id="rId8"/>
    <p:sldId id="391" r:id="rId9"/>
    <p:sldId id="520" r:id="rId10"/>
    <p:sldId id="521" r:id="rId11"/>
    <p:sldId id="522" r:id="rId12"/>
    <p:sldId id="490" r:id="rId13"/>
    <p:sldId id="523" r:id="rId14"/>
    <p:sldId id="525" r:id="rId15"/>
    <p:sldId id="494" r:id="rId16"/>
    <p:sldId id="524" r:id="rId17"/>
    <p:sldId id="493" r:id="rId18"/>
    <p:sldId id="485" r:id="rId19"/>
    <p:sldId id="484" r:id="rId20"/>
    <p:sldId id="510" r:id="rId21"/>
    <p:sldId id="526" r:id="rId22"/>
    <p:sldId id="474" r:id="rId23"/>
    <p:sldId id="541" r:id="rId24"/>
    <p:sldId id="533" r:id="rId25"/>
    <p:sldId id="511" r:id="rId26"/>
    <p:sldId id="475" r:id="rId27"/>
    <p:sldId id="542" r:id="rId28"/>
    <p:sldId id="536" r:id="rId29"/>
    <p:sldId id="512" r:id="rId30"/>
    <p:sldId id="477" r:id="rId31"/>
    <p:sldId id="549" r:id="rId32"/>
    <p:sldId id="513" r:id="rId33"/>
    <p:sldId id="478" r:id="rId34"/>
    <p:sldId id="543" r:id="rId35"/>
    <p:sldId id="534" r:id="rId36"/>
    <p:sldId id="514" r:id="rId37"/>
    <p:sldId id="479" r:id="rId38"/>
    <p:sldId id="544" r:id="rId39"/>
    <p:sldId id="537" r:id="rId40"/>
    <p:sldId id="515" r:id="rId41"/>
    <p:sldId id="480" r:id="rId42"/>
    <p:sldId id="527" r:id="rId43"/>
    <p:sldId id="545" r:id="rId44"/>
    <p:sldId id="528" r:id="rId45"/>
    <p:sldId id="516" r:id="rId46"/>
    <p:sldId id="538" r:id="rId47"/>
    <p:sldId id="476" r:id="rId48"/>
    <p:sldId id="517" r:id="rId49"/>
    <p:sldId id="496" r:id="rId50"/>
    <p:sldId id="546" r:id="rId51"/>
    <p:sldId id="518" r:id="rId52"/>
    <p:sldId id="482" r:id="rId53"/>
    <p:sldId id="547" r:id="rId54"/>
    <p:sldId id="539" r:id="rId55"/>
    <p:sldId id="519" r:id="rId56"/>
    <p:sldId id="483" r:id="rId57"/>
    <p:sldId id="548" r:id="rId58"/>
    <p:sldId id="530" r:id="rId59"/>
    <p:sldId id="383" r:id="rId60"/>
    <p:sldId id="375" r:id="rId61"/>
  </p:sldIdLst>
  <p:sldSz cx="9144000" cy="6858000" type="screen4x3"/>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E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4" autoAdjust="0"/>
    <p:restoredTop sz="86630" autoAdjust="0"/>
  </p:normalViewPr>
  <p:slideViewPr>
    <p:cSldViewPr snapToGrid="0" snapToObjects="1">
      <p:cViewPr varScale="1">
        <p:scale>
          <a:sx n="71" d="100"/>
          <a:sy n="71" d="100"/>
        </p:scale>
        <p:origin x="-344" y="-120"/>
      </p:cViewPr>
      <p:guideLst>
        <p:guide orient="horz" pos="4186"/>
        <p:guide orient="horz" pos="1379"/>
        <p:guide orient="horz" pos="3026"/>
        <p:guide orient="horz" pos="3973"/>
        <p:guide pos="156"/>
        <p:guide pos="520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3D6057-5DE8-5C40-89A8-A83429742792}" type="datetimeFigureOut">
              <a:rPr lang="en-US" smtClean="0"/>
              <a:t>14/11/23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54FF6-7625-8F45-AE97-9135AE254E1B}" type="slidenum">
              <a:rPr lang="en-US" smtClean="0"/>
              <a:t>‹#›</a:t>
            </a:fld>
            <a:endParaRPr lang="en-US"/>
          </a:p>
        </p:txBody>
      </p:sp>
    </p:spTree>
    <p:extLst>
      <p:ext uri="{BB962C8B-B14F-4D97-AF65-F5344CB8AC3E}">
        <p14:creationId xmlns:p14="http://schemas.microsoft.com/office/powerpoint/2010/main" val="3851452518"/>
      </p:ext>
    </p:extLst>
  </p:cSld>
  <p:clrMap bg1="lt1" tx1="dk1" bg2="lt2" tx2="dk2" accent1="accent1" accent2="accent2" accent3="accent3" accent4="accent4" accent5="accent5" accent6="accent6" hlink="hlink" folHlink="folHlink"/>
  <p:notesStyle>
    <a:lvl1pPr marL="0" algn="l" defTabSz="457145" rtl="0" eaLnBrk="1" latinLnBrk="0" hangingPunct="1">
      <a:defRPr sz="1200" kern="1200">
        <a:solidFill>
          <a:schemeClr val="tx1"/>
        </a:solidFill>
        <a:latin typeface="+mn-lt"/>
        <a:ea typeface="+mn-ea"/>
        <a:cs typeface="+mn-cs"/>
      </a:defRPr>
    </a:lvl1pPr>
    <a:lvl2pPr marL="457145" algn="l" defTabSz="457145" rtl="0" eaLnBrk="1" latinLnBrk="0" hangingPunct="1">
      <a:defRPr sz="1200" kern="1200">
        <a:solidFill>
          <a:schemeClr val="tx1"/>
        </a:solidFill>
        <a:latin typeface="+mn-lt"/>
        <a:ea typeface="+mn-ea"/>
        <a:cs typeface="+mn-cs"/>
      </a:defRPr>
    </a:lvl2pPr>
    <a:lvl3pPr marL="914290" algn="l" defTabSz="457145" rtl="0" eaLnBrk="1" latinLnBrk="0" hangingPunct="1">
      <a:defRPr sz="1200" kern="1200">
        <a:solidFill>
          <a:schemeClr val="tx1"/>
        </a:solidFill>
        <a:latin typeface="+mn-lt"/>
        <a:ea typeface="+mn-ea"/>
        <a:cs typeface="+mn-cs"/>
      </a:defRPr>
    </a:lvl3pPr>
    <a:lvl4pPr marL="1371435" algn="l" defTabSz="457145" rtl="0" eaLnBrk="1" latinLnBrk="0" hangingPunct="1">
      <a:defRPr sz="1200" kern="1200">
        <a:solidFill>
          <a:schemeClr val="tx1"/>
        </a:solidFill>
        <a:latin typeface="+mn-lt"/>
        <a:ea typeface="+mn-ea"/>
        <a:cs typeface="+mn-cs"/>
      </a:defRPr>
    </a:lvl4pPr>
    <a:lvl5pPr marL="1828581" algn="l" defTabSz="457145" rtl="0" eaLnBrk="1" latinLnBrk="0" hangingPunct="1">
      <a:defRPr sz="1200" kern="1200">
        <a:solidFill>
          <a:schemeClr val="tx1"/>
        </a:solidFill>
        <a:latin typeface="+mn-lt"/>
        <a:ea typeface="+mn-ea"/>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dirty="0" smtClean="0"/>
              <a:t>Program Overview: </a:t>
            </a:r>
            <a:r>
              <a:rPr lang="en-US" sz="1200" kern="1200" dirty="0" smtClean="0">
                <a:solidFill>
                  <a:schemeClr val="tx1"/>
                </a:solidFill>
                <a:effectLst/>
                <a:latin typeface="+mn-lt"/>
                <a:ea typeface="+mn-ea"/>
                <a:cs typeface="+mn-cs"/>
              </a:rPr>
              <a:t>Divide the big group into 10 equal sized groups and “visit” different countries (all in the</a:t>
            </a:r>
            <a:r>
              <a:rPr lang="en-US" sz="1200" kern="1200" baseline="0" dirty="0" smtClean="0">
                <a:solidFill>
                  <a:schemeClr val="tx1"/>
                </a:solidFill>
                <a:effectLst/>
                <a:latin typeface="+mn-lt"/>
                <a:ea typeface="+mn-ea"/>
                <a:cs typeface="+mn-cs"/>
              </a:rPr>
              <a:t> same venue) </a:t>
            </a:r>
            <a:r>
              <a:rPr lang="en-US" sz="1200" kern="1200" dirty="0" smtClean="0">
                <a:solidFill>
                  <a:schemeClr val="tx1"/>
                </a:solidFill>
                <a:effectLst/>
                <a:latin typeface="+mn-lt"/>
                <a:ea typeface="+mn-ea"/>
                <a:cs typeface="+mn-cs"/>
              </a:rPr>
              <a:t>where the team has to complete a challenge which will help them move on towards the finish line on</a:t>
            </a:r>
            <a:r>
              <a:rPr lang="en-US" sz="1200" kern="1200" baseline="0" dirty="0" smtClean="0">
                <a:solidFill>
                  <a:schemeClr val="tx1"/>
                </a:solidFill>
                <a:effectLst/>
                <a:latin typeface="+mn-lt"/>
                <a:ea typeface="+mn-ea"/>
                <a:cs typeface="+mn-cs"/>
              </a:rPr>
              <a:t> the giant scoreboard</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B7EA155-D7D1-CE47-84CA-19517ADA7252}" type="slidenum">
              <a:rPr lang="en-US" smtClean="0"/>
              <a:t>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#2 is Air France</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10</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#3 is British Airways</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11</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#4 is KLM</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12</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#5 is Lufthansa</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13</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#6 is Qantas (pronounced </a:t>
            </a:r>
            <a:r>
              <a:rPr lang="en-US" sz="1200" kern="1200" dirty="0" err="1" smtClean="0">
                <a:solidFill>
                  <a:schemeClr val="tx1"/>
                </a:solidFill>
                <a:effectLst/>
                <a:latin typeface="+mn-lt"/>
                <a:ea typeface="+mn-ea"/>
                <a:cs typeface="+mn-cs"/>
              </a:rPr>
              <a:t>Kwantas</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14</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#7 is</a:t>
            </a:r>
            <a:r>
              <a:rPr lang="en-US" baseline="0" dirty="0" smtClean="0"/>
              <a:t> SAA</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15</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#8 is Singapore</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16</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#9</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Swiss Air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A54FF6-7625-8F45-AE97-9135AE254E1B}" type="slidenum">
              <a:rPr lang="en-US" smtClean="0"/>
              <a:t>17</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#10 is</a:t>
            </a:r>
            <a:r>
              <a:rPr lang="en-US" baseline="0" dirty="0" smtClean="0"/>
              <a:t> </a:t>
            </a:r>
            <a:r>
              <a:rPr lang="en-US" sz="1200" kern="1200" dirty="0" smtClean="0">
                <a:solidFill>
                  <a:schemeClr val="tx1"/>
                </a:solidFill>
                <a:effectLst/>
                <a:latin typeface="+mn-lt"/>
                <a:ea typeface="+mn-ea"/>
                <a:cs typeface="+mn-cs"/>
              </a:rPr>
              <a:t>Virgin Atlantic</a:t>
            </a:r>
            <a:endParaRPr lang="en-US" dirty="0"/>
          </a:p>
        </p:txBody>
      </p:sp>
      <p:sp>
        <p:nvSpPr>
          <p:cNvPr id="4" name="Slide Number Placeholder 3"/>
          <p:cNvSpPr>
            <a:spLocks noGrp="1"/>
          </p:cNvSpPr>
          <p:nvPr>
            <p:ph type="sldNum" sz="quarter" idx="10"/>
          </p:nvPr>
        </p:nvSpPr>
        <p:spPr/>
        <p:txBody>
          <a:bodyPr/>
          <a:lstStyle/>
          <a:p>
            <a:fld id="{09A54FF6-7625-8F45-AE97-9135AE254E1B}" type="slidenum">
              <a:rPr lang="en-US" smtClean="0"/>
              <a:t>18</a:t>
            </a:fld>
            <a:endParaRPr lang="en-US"/>
          </a:p>
        </p:txBody>
      </p:sp>
    </p:spTree>
    <p:extLst>
      <p:ext uri="{BB962C8B-B14F-4D97-AF65-F5344CB8AC3E}">
        <p14:creationId xmlns:p14="http://schemas.microsoft.com/office/powerpoint/2010/main" val="398265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Scoreboard – each team has a cardboard cutout of their airplane that is moved along the printed map of the world as teams earn point for each leg of the race.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Pre-Event Video: </a:t>
            </a:r>
            <a:r>
              <a:rPr lang="en-ZA" sz="1200" b="0" kern="1200" baseline="0" dirty="0" smtClean="0">
                <a:solidFill>
                  <a:schemeClr val="tx1"/>
                </a:solidFill>
                <a:effectLst/>
                <a:latin typeface="+mn-lt"/>
                <a:ea typeface="+mn-ea"/>
                <a:cs typeface="+mn-cs"/>
              </a:rPr>
              <a:t>Top 10 Amazing Race Moments. Get it on YouTube at: https://www.youtube.com/watch?v=m6Sd_atA5jI</a:t>
            </a:r>
          </a:p>
          <a:p>
            <a:r>
              <a:rPr lang="en-ZA" sz="1200" b="0" kern="1200" baseline="0" dirty="0" smtClean="0">
                <a:solidFill>
                  <a:schemeClr val="tx1"/>
                </a:solidFill>
                <a:effectLst/>
                <a:latin typeface="+mn-lt"/>
                <a:ea typeface="+mn-ea"/>
                <a:cs typeface="+mn-cs"/>
              </a:rPr>
              <a:t>Length: 3:45</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Are you ready for takeoff?</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first destination is Egypt!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EGYPT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Mummy Wrap: You</a:t>
            </a:r>
            <a:r>
              <a:rPr lang="en-US" sz="1200" kern="1200" baseline="0" dirty="0" smtClean="0">
                <a:solidFill>
                  <a:schemeClr val="tx1"/>
                </a:solidFill>
                <a:effectLst/>
                <a:latin typeface="+mn-lt"/>
                <a:ea typeface="+mn-ea"/>
                <a:cs typeface="+mn-cs"/>
              </a:rPr>
              <a:t> have to wrap one of your team members with 3 rolls of </a:t>
            </a:r>
            <a:r>
              <a:rPr lang="en-US" sz="1200" kern="1200" dirty="0" smtClean="0">
                <a:solidFill>
                  <a:schemeClr val="tx1"/>
                </a:solidFill>
                <a:effectLst/>
                <a:latin typeface="+mn-lt"/>
                <a:ea typeface="+mn-ea"/>
                <a:cs typeface="+mn-cs"/>
              </a:rPr>
              <a:t>toilet paper wins. When the music stops we will judge which team</a:t>
            </a:r>
            <a:r>
              <a:rPr lang="en-US" sz="1200" kern="1200" baseline="0" dirty="0" smtClean="0">
                <a:solidFill>
                  <a:schemeClr val="tx1"/>
                </a:solidFill>
                <a:effectLst/>
                <a:latin typeface="+mn-lt"/>
                <a:ea typeface="+mn-ea"/>
                <a:cs typeface="+mn-cs"/>
              </a:rPr>
              <a:t> member is the best mummy!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3 rolls of toilet paper for each team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EGYPT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Mummy Wrap: You</a:t>
            </a:r>
            <a:r>
              <a:rPr lang="en-US" sz="1200" kern="1200" baseline="0" dirty="0" smtClean="0">
                <a:solidFill>
                  <a:schemeClr val="tx1"/>
                </a:solidFill>
                <a:effectLst/>
                <a:latin typeface="+mn-lt"/>
                <a:ea typeface="+mn-ea"/>
                <a:cs typeface="+mn-cs"/>
              </a:rPr>
              <a:t> have to wrap one of your team members with 3 rolls of </a:t>
            </a:r>
            <a:r>
              <a:rPr lang="en-US" sz="1200" kern="1200" dirty="0" smtClean="0">
                <a:solidFill>
                  <a:schemeClr val="tx1"/>
                </a:solidFill>
                <a:effectLst/>
                <a:latin typeface="+mn-lt"/>
                <a:ea typeface="+mn-ea"/>
                <a:cs typeface="+mn-cs"/>
              </a:rPr>
              <a:t>toilet paper wins. When the music stops we will judge which team</a:t>
            </a:r>
            <a:r>
              <a:rPr lang="en-US" sz="1200" kern="1200" baseline="0" dirty="0" smtClean="0">
                <a:solidFill>
                  <a:schemeClr val="tx1"/>
                </a:solidFill>
                <a:effectLst/>
                <a:latin typeface="+mn-lt"/>
                <a:ea typeface="+mn-ea"/>
                <a:cs typeface="+mn-cs"/>
              </a:rPr>
              <a:t> member is the best mummy!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3 rolls of toilet paper for each team.</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Australia!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AUSTRALIA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Boomerang Train: Teams stand in a half circle. Each team has a large spoon with a ball of string tied to it. The first team to weave the spoon through each team member and back again to the start wins.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10 Spoons. Ball of string for each team</a:t>
            </a:r>
            <a:r>
              <a:rPr lang="en-ZA"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AUSTRALIA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Boomerang Train: Teams stand in a half circle. Each team has a large spoon with a ball of string tied to it. The first team to weave the spoon through each team member and back again to the start wins.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10 Spoons. Ball of string for each team</a:t>
            </a:r>
            <a:r>
              <a:rPr lang="en-ZA"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Japan!</a:t>
            </a:r>
          </a:p>
        </p:txBody>
      </p:sp>
      <p:sp>
        <p:nvSpPr>
          <p:cNvPr id="4" name="Slide Number Placeholder 3"/>
          <p:cNvSpPr>
            <a:spLocks noGrp="1"/>
          </p:cNvSpPr>
          <p:nvPr>
            <p:ph type="sldNum" sz="quarter" idx="10"/>
          </p:nvPr>
        </p:nvSpPr>
        <p:spPr/>
        <p:txBody>
          <a:bodyPr/>
          <a:lstStyle/>
          <a:p>
            <a:fld id="{BB7EA155-D7D1-CE47-84CA-19517ADA7252}" type="slidenum">
              <a:rPr lang="en-US" smtClean="0"/>
              <a:t>29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a:t>
            </a:r>
            <a:r>
              <a:rPr lang="en-US" sz="1200" kern="1200" baseline="0" dirty="0" smtClean="0">
                <a:solidFill>
                  <a:schemeClr val="tx1"/>
                </a:solidFill>
                <a:effectLst/>
                <a:latin typeface="+mn-lt"/>
                <a:ea typeface="+mn-ea"/>
                <a:cs typeface="+mn-cs"/>
              </a:rPr>
              <a:t> The Amazing Race</a:t>
            </a:r>
            <a:endParaRPr lang="en-US" dirty="0"/>
          </a:p>
        </p:txBody>
      </p:sp>
      <p:sp>
        <p:nvSpPr>
          <p:cNvPr id="4" name="Slide Number Placeholder 3"/>
          <p:cNvSpPr>
            <a:spLocks noGrp="1"/>
          </p:cNvSpPr>
          <p:nvPr>
            <p:ph type="sldNum" sz="quarter" idx="10"/>
          </p:nvPr>
        </p:nvSpPr>
        <p:spPr/>
        <p:txBody>
          <a:bodyPr/>
          <a:lstStyle/>
          <a:p>
            <a:fld id="{BB7EA155-D7D1-CE47-84CA-19517ADA7252}" type="slidenum">
              <a:rPr lang="en-US" smtClean="0"/>
              <a:t>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JAPAN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JAPAN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Yummy Noodles: Each team is given a bowl of noodles to be eaten with chop sticks.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10 packets of 2-Minute Noodles. 10 sets of chop sticks.</a:t>
            </a:r>
            <a:r>
              <a:rPr lang="en-ZA"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China!</a:t>
            </a:r>
          </a:p>
        </p:txBody>
      </p:sp>
      <p:sp>
        <p:nvSpPr>
          <p:cNvPr id="4" name="Slide Number Placeholder 3"/>
          <p:cNvSpPr>
            <a:spLocks noGrp="1"/>
          </p:cNvSpPr>
          <p:nvPr>
            <p:ph type="sldNum" sz="quarter" idx="10"/>
          </p:nvPr>
        </p:nvSpPr>
        <p:spPr/>
        <p:txBody>
          <a:bodyPr/>
          <a:lstStyle/>
          <a:p>
            <a:fld id="{BB7EA155-D7D1-CE47-84CA-19517ADA7252}" type="slidenum">
              <a:rPr lang="en-US" smtClean="0"/>
              <a:t>32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CHINA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CHINA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Team Dragon: Every member in the team has to work together to form a Chinese Dragon with their bodies – most creative team dragon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wins. When the music stops you will</a:t>
            </a:r>
            <a:r>
              <a:rPr lang="en-US" sz="1200" kern="1200" baseline="0" dirty="0" smtClean="0">
                <a:solidFill>
                  <a:schemeClr val="tx1"/>
                </a:solidFill>
                <a:effectLst/>
                <a:latin typeface="+mn-lt"/>
                <a:ea typeface="+mn-ea"/>
                <a:cs typeface="+mn-cs"/>
              </a:rPr>
              <a:t> be judged!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None!</a:t>
            </a:r>
          </a:p>
        </p:txBody>
      </p:sp>
      <p:sp>
        <p:nvSpPr>
          <p:cNvPr id="4" name="Slide Number Placeholder 3"/>
          <p:cNvSpPr>
            <a:spLocks noGrp="1"/>
          </p:cNvSpPr>
          <p:nvPr>
            <p:ph type="sldNum" sz="quarter" idx="10"/>
          </p:nvPr>
        </p:nvSpPr>
        <p:spPr/>
        <p:txBody>
          <a:bodyPr/>
          <a:lstStyle/>
          <a:p>
            <a:fld id="{BB7EA155-D7D1-CE47-84CA-19517ADA7252}" type="slidenum">
              <a:rPr lang="en-US" smtClean="0"/>
              <a:t>34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CHINA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Team Dragon: Every member in the team has to work together to form a Chinese Dragon with their bodies – most creative team dragon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wins. When the music stops you will</a:t>
            </a:r>
            <a:r>
              <a:rPr lang="en-US" sz="1200" kern="1200" baseline="0" dirty="0" smtClean="0">
                <a:solidFill>
                  <a:schemeClr val="tx1"/>
                </a:solidFill>
                <a:effectLst/>
                <a:latin typeface="+mn-lt"/>
                <a:ea typeface="+mn-ea"/>
                <a:cs typeface="+mn-cs"/>
              </a:rPr>
              <a:t> be judged!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None!</a:t>
            </a:r>
          </a:p>
        </p:txBody>
      </p:sp>
      <p:sp>
        <p:nvSpPr>
          <p:cNvPr id="4" name="Slide Number Placeholder 3"/>
          <p:cNvSpPr>
            <a:spLocks noGrp="1"/>
          </p:cNvSpPr>
          <p:nvPr>
            <p:ph type="sldNum" sz="quarter" idx="10"/>
          </p:nvPr>
        </p:nvSpPr>
        <p:spPr/>
        <p:txBody>
          <a:bodyPr/>
          <a:lstStyle/>
          <a:p>
            <a:fld id="{BB7EA155-D7D1-CE47-84CA-19517ADA7252}" type="slidenum">
              <a:rPr lang="en-US" smtClean="0"/>
              <a:t>35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India!</a:t>
            </a:r>
          </a:p>
        </p:txBody>
      </p:sp>
      <p:sp>
        <p:nvSpPr>
          <p:cNvPr id="4" name="Slide Number Placeholder 3"/>
          <p:cNvSpPr>
            <a:spLocks noGrp="1"/>
          </p:cNvSpPr>
          <p:nvPr>
            <p:ph type="sldNum" sz="quarter" idx="10"/>
          </p:nvPr>
        </p:nvSpPr>
        <p:spPr/>
        <p:txBody>
          <a:bodyPr/>
          <a:lstStyle/>
          <a:p>
            <a:fld id="{BB7EA155-D7D1-CE47-84CA-19517ADA7252}" type="slidenum">
              <a:rPr lang="en-US" smtClean="0"/>
              <a:t>36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INDIA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INDIA</a:t>
            </a:r>
            <a:endParaRPr lang="en-ZA" sz="1200" kern="1200" dirty="0" smtClean="0">
              <a:solidFill>
                <a:schemeClr val="tx1"/>
              </a:solidFill>
              <a:effectLst/>
              <a:latin typeface="+mn-lt"/>
              <a:ea typeface="+mn-ea"/>
              <a:cs typeface="+mn-cs"/>
            </a:endParaRPr>
          </a:p>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Chili Feast: The first team to eat a whole red pepper wins</a:t>
            </a:r>
            <a:r>
              <a:rPr lang="en-US" sz="1200" kern="1200" baseline="0" dirty="0" smtClean="0">
                <a:solidFill>
                  <a:schemeClr val="tx1"/>
                </a:solidFill>
                <a:effectLst/>
                <a:latin typeface="+mn-lt"/>
                <a:ea typeface="+mn-ea"/>
                <a:cs typeface="+mn-cs"/>
              </a:rPr>
              <a:t> or the team with the most finished by the time the music stops wins the challenge.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10 red peppers.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INDIA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Chili Feast: The first team to eat a whole red pepper wins</a:t>
            </a:r>
            <a:r>
              <a:rPr lang="en-US" sz="1200" kern="1200" baseline="0" dirty="0" smtClean="0">
                <a:solidFill>
                  <a:schemeClr val="tx1"/>
                </a:solidFill>
                <a:effectLst/>
                <a:latin typeface="+mn-lt"/>
                <a:ea typeface="+mn-ea"/>
                <a:cs typeface="+mn-cs"/>
              </a:rPr>
              <a:t> or the team with the most finished by the time the music stops wins the challenge.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10 red peppers.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our regulars and any newcomers. </a:t>
            </a:r>
          </a:p>
          <a:p>
            <a:r>
              <a:rPr lang="en-US" sz="1200" kern="1200" dirty="0" smtClean="0">
                <a:solidFill>
                  <a:schemeClr val="tx1"/>
                </a:solidFill>
                <a:effectLst/>
                <a:latin typeface="+mn-lt"/>
                <a:ea typeface="+mn-ea"/>
                <a:cs typeface="+mn-cs"/>
              </a:rPr>
              <a:t>So in case you don’t know</a:t>
            </a:r>
            <a:r>
              <a:rPr lang="en-US" sz="1200" kern="1200" baseline="0" dirty="0" smtClean="0">
                <a:solidFill>
                  <a:schemeClr val="tx1"/>
                </a:solidFill>
                <a:effectLst/>
                <a:latin typeface="+mn-lt"/>
                <a:ea typeface="+mn-ea"/>
                <a:cs typeface="+mn-cs"/>
              </a:rPr>
              <a:t> what the reality show called The Amazing Race is – here is a premier for a new season.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Our next destination is Russia!</a:t>
            </a:r>
          </a:p>
        </p:txBody>
      </p:sp>
      <p:sp>
        <p:nvSpPr>
          <p:cNvPr id="4" name="Slide Number Placeholder 3"/>
          <p:cNvSpPr>
            <a:spLocks noGrp="1"/>
          </p:cNvSpPr>
          <p:nvPr>
            <p:ph type="sldNum" sz="quarter" idx="10"/>
          </p:nvPr>
        </p:nvSpPr>
        <p:spPr/>
        <p:txBody>
          <a:bodyPr/>
          <a:lstStyle/>
          <a:p>
            <a:fld id="{BB7EA155-D7D1-CE47-84CA-19517ADA7252}" type="slidenum">
              <a:rPr lang="en-US" smtClean="0"/>
              <a:t>40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RUSSIA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Jumpstyle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Demo. Get it on YouTube at:</a:t>
            </a:r>
            <a:r>
              <a:rPr lang="en-US" sz="1200" kern="1200" baseline="0" dirty="0" smtClean="0">
                <a:solidFill>
                  <a:schemeClr val="tx1"/>
                </a:solidFill>
                <a:effectLst/>
                <a:latin typeface="+mn-lt"/>
                <a:ea typeface="+mn-ea"/>
                <a:cs typeface="+mn-cs"/>
              </a:rPr>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=EzxmIFuAA7k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RUSSIA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Jumpstyle Dance: Each team sends 1 person to the stage to compete in the Russian Jumpstyle dance where they fold their hands in front of them and alternatively kick their feet out in front of them – the last person standing wins. Play video in background.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Video of Russian soldiers doing the Jumpstart.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Jumpstyle</a:t>
            </a:r>
            <a:r>
              <a:rPr lang="en-US" sz="1200" kern="1200" baseline="0" dirty="0" smtClean="0">
                <a:solidFill>
                  <a:schemeClr val="tx1"/>
                </a:solidFill>
                <a:effectLst/>
                <a:latin typeface="+mn-lt"/>
                <a:ea typeface="+mn-ea"/>
                <a:cs typeface="+mn-cs"/>
              </a:rPr>
              <a:t> Video</a:t>
            </a:r>
            <a:r>
              <a:rPr lang="en-US" sz="1200" kern="1200" dirty="0" smtClean="0">
                <a:solidFill>
                  <a:schemeClr val="tx1"/>
                </a:solidFill>
                <a:effectLst/>
                <a:latin typeface="+mn-lt"/>
                <a:ea typeface="+mn-ea"/>
                <a:cs typeface="+mn-cs"/>
              </a:rPr>
              <a:t>. Get it on YouTube at:</a:t>
            </a:r>
            <a:r>
              <a:rPr lang="en-US" sz="1200" kern="1200" baseline="0" dirty="0" smtClean="0">
                <a:solidFill>
                  <a:schemeClr val="tx1"/>
                </a:solidFill>
                <a:effectLst/>
                <a:latin typeface="+mn-lt"/>
                <a:ea typeface="+mn-ea"/>
                <a:cs typeface="+mn-cs"/>
              </a:rPr>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=I90Y3XQ_guc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Germany!</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 </a:t>
            </a:r>
            <a:r>
              <a:rPr lang="en-US" sz="1200" kern="1200" dirty="0" smtClean="0">
                <a:solidFill>
                  <a:schemeClr val="tx1"/>
                </a:solidFill>
                <a:effectLst/>
                <a:latin typeface="+mn-lt"/>
                <a:ea typeface="+mn-ea"/>
                <a:cs typeface="+mn-cs"/>
              </a:rPr>
              <a:t>GERMANY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 GERMANY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Ginger Beer Chug:  First team to finish a 2-liter bottle of ginger beer wins</a:t>
            </a:r>
            <a:r>
              <a:rPr lang="en-US" sz="1200" kern="1200" baseline="0" dirty="0" smtClean="0">
                <a:solidFill>
                  <a:schemeClr val="tx1"/>
                </a:solidFill>
                <a:effectLst/>
                <a:latin typeface="+mn-lt"/>
                <a:ea typeface="+mn-ea"/>
                <a:cs typeface="+mn-cs"/>
              </a:rPr>
              <a:t> - o</a:t>
            </a:r>
            <a:r>
              <a:rPr lang="en-US" sz="1200" kern="1200" dirty="0" smtClean="0">
                <a:solidFill>
                  <a:schemeClr val="tx1"/>
                </a:solidFill>
                <a:effectLst/>
                <a:latin typeface="+mn-lt"/>
                <a:ea typeface="+mn-ea"/>
                <a:cs typeface="+mn-cs"/>
              </a:rPr>
              <a:t>r</a:t>
            </a:r>
            <a:r>
              <a:rPr lang="en-US" sz="1200" kern="1200" baseline="0" dirty="0" smtClean="0">
                <a:solidFill>
                  <a:schemeClr val="tx1"/>
                </a:solidFill>
                <a:effectLst/>
                <a:latin typeface="+mn-lt"/>
                <a:ea typeface="+mn-ea"/>
                <a:cs typeface="+mn-cs"/>
              </a:rPr>
              <a:t> the team with the most finished when the music stops wins.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2L bottle of ginger beer</a:t>
            </a:r>
            <a:r>
              <a:rPr lang="en-ZA"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England!</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8. </a:t>
            </a:r>
            <a:r>
              <a:rPr lang="en-US" sz="1200" kern="1200" dirty="0" smtClean="0">
                <a:solidFill>
                  <a:schemeClr val="tx1"/>
                </a:solidFill>
                <a:effectLst/>
                <a:latin typeface="+mn-lt"/>
                <a:ea typeface="+mn-ea"/>
                <a:cs typeface="+mn-cs"/>
              </a:rPr>
              <a:t>ENGLAND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Amazing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Season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Premiere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Preview. 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=SxZ8CpThq8g</a:t>
            </a:r>
          </a:p>
        </p:txBody>
      </p:sp>
      <p:sp>
        <p:nvSpPr>
          <p:cNvPr id="4" name="Slide Number Placeholder 3"/>
          <p:cNvSpPr>
            <a:spLocks noGrp="1"/>
          </p:cNvSpPr>
          <p:nvPr>
            <p:ph type="sldNum" sz="quarter" idx="10"/>
          </p:nvPr>
        </p:nvSpPr>
        <p:spPr/>
        <p:txBody>
          <a:bodyPr/>
          <a:lstStyle/>
          <a:p>
            <a:fld id="{BB7EA155-D7D1-CE47-84CA-19517ADA7252}" type="slidenum">
              <a:rPr lang="en-US" smtClean="0"/>
              <a:t>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8. ENGLAND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Tied Up Tea Party:  Teams sit in a circle, with hands tied together and the first team to unwrap and eat their cakes wins.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Ties for wrists, 5 Twinkies per group.</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next destination is Greenland!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GREENLAND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GREENLAND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Ice Tower: Using Ice Cubes each team must build the tallest ice tower out of the cubes they are given. When the music stops you must stop building.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Ice Cubes for each team</a:t>
            </a:r>
            <a:r>
              <a:rPr lang="en-ZA"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GREENLAND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Ice Tower: Using Ice Cubes each team must build the tallest ice tower out of the cubes they are given. When the music stops you must stop building.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Ice Cubes for each team</a:t>
            </a:r>
            <a:r>
              <a:rPr lang="en-ZA"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Our final destination is The USA!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 THE </a:t>
            </a:r>
            <a:r>
              <a:rPr lang="en-US" sz="1200" kern="1200" dirty="0" smtClean="0">
                <a:solidFill>
                  <a:schemeClr val="tx1"/>
                </a:solidFill>
                <a:effectLst/>
                <a:latin typeface="+mn-lt"/>
                <a:ea typeface="+mn-ea"/>
                <a:cs typeface="+mn-cs"/>
              </a:rPr>
              <a:t>USA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 THE USA</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Hot Dog and Coke Feast: One person has to eat 2 hot dogs and finish a can of coke.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Supplies: 20 Hot Dogs, 10 cans of coke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Congratulations to our winning team! Come up to the stage for your prizes and a team photo!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200"/>
              </a:spcAft>
              <a:buNone/>
            </a:pPr>
            <a:r>
              <a:rPr lang="en-US" sz="1200" kern="1200" dirty="0" smtClean="0">
                <a:solidFill>
                  <a:schemeClr val="tx1"/>
                </a:solidFill>
                <a:effectLst/>
                <a:latin typeface="+mn-lt"/>
                <a:ea typeface="+mn-ea"/>
                <a:cs typeface="+mn-cs"/>
              </a:rPr>
              <a:t>The Small Groups: Here are the questions for our small group time:</a:t>
            </a:r>
            <a:r>
              <a:rPr lang="en-US" sz="1200" kern="1200" baseline="0" dirty="0" smtClean="0">
                <a:solidFill>
                  <a:schemeClr val="tx1"/>
                </a:solidFill>
                <a:effectLst/>
                <a:latin typeface="+mn-lt"/>
                <a:ea typeface="+mn-ea"/>
                <a:cs typeface="+mn-cs"/>
              </a:rPr>
              <a:t> (1) What lessons for life did you learn from tonight? (2) What is Amazing about the Race that is your life? (3) Which country could God use you to touch one day? (4) How can I pray for you as we close tonight?</a:t>
            </a:r>
          </a:p>
        </p:txBody>
      </p:sp>
      <p:sp>
        <p:nvSpPr>
          <p:cNvPr id="4" name="Slide Number Placeholder 3"/>
          <p:cNvSpPr>
            <a:spLocks noGrp="1"/>
          </p:cNvSpPr>
          <p:nvPr>
            <p:ph type="sldNum" sz="quarter" idx="10"/>
          </p:nvPr>
        </p:nvSpPr>
        <p:spPr/>
        <p:txBody>
          <a:bodyPr/>
          <a:lstStyle/>
          <a:p>
            <a:fld id="{BB7EA155-D7D1-CE47-84CA-19517ADA7252}" type="slidenum">
              <a:rPr lang="en-US" smtClean="0"/>
              <a:t>59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dirty="0" smtClean="0"/>
              <a:t>Are you ready to fly around the world?</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Refreshments</a:t>
            </a:r>
          </a:p>
        </p:txBody>
      </p:sp>
      <p:sp>
        <p:nvSpPr>
          <p:cNvPr id="4" name="Slide Number Placeholder 3"/>
          <p:cNvSpPr>
            <a:spLocks noGrp="1"/>
          </p:cNvSpPr>
          <p:nvPr>
            <p:ph type="sldNum" sz="quarter" idx="10"/>
          </p:nvPr>
        </p:nvSpPr>
        <p:spPr/>
        <p:txBody>
          <a:bodyPr/>
          <a:lstStyle/>
          <a:p>
            <a:fld id="{BB7EA155-D7D1-CE47-84CA-19517ADA7252}" type="slidenum">
              <a:rPr lang="en-US" smtClean="0"/>
              <a:t>60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Rules: (1)</a:t>
            </a:r>
            <a:r>
              <a:rPr lang="en-US" sz="1200" kern="1200" baseline="0" dirty="0" smtClean="0">
                <a:solidFill>
                  <a:schemeClr val="tx1"/>
                </a:solidFill>
                <a:effectLst/>
                <a:latin typeface="+mn-lt"/>
                <a:ea typeface="+mn-ea"/>
                <a:cs typeface="+mn-cs"/>
              </a:rPr>
              <a:t> You will travel in teams to different countries. (2) You will compete in challenges. (3) Your progress will be tracked. (4) You will win prizes if you beat the other teams.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Teams: We are going to divide you up into 10 teams. Each person is given a card with the tail of one of the 10 airlines printed on it. They have to find their team by matching it up with the airplane photo on the wall by one of the 10 teams.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#1 is Air Canada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A54FF6-7625-8F45-AE97-9135AE254E1B}" type="slidenum">
              <a:rPr lang="en-US" smtClean="0"/>
              <a:t>9</a:t>
            </a:fld>
            <a:endParaRPr lang="en-US"/>
          </a:p>
        </p:txBody>
      </p:sp>
    </p:spTree>
    <p:extLst>
      <p:ext uri="{BB962C8B-B14F-4D97-AF65-F5344CB8AC3E}">
        <p14:creationId xmlns:p14="http://schemas.microsoft.com/office/powerpoint/2010/main" val="398265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4589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27363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44841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0994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6AAC9-8933-C847-B9FC-69D2A5E26B32}" type="datetimeFigureOut">
              <a:rPr lang="en-US" smtClean="0"/>
              <a:t>14/11/23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42083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A6AAC9-8933-C847-B9FC-69D2A5E26B32}" type="datetimeFigureOut">
              <a:rPr lang="en-US" smtClean="0"/>
              <a:t>14/11/23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6418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A6AAC9-8933-C847-B9FC-69D2A5E26B32}" type="datetimeFigureOut">
              <a:rPr lang="en-US" smtClean="0"/>
              <a:t>14/11/23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75439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A6AAC9-8933-C847-B9FC-69D2A5E26B32}" type="datetimeFigureOut">
              <a:rPr lang="en-US" smtClean="0"/>
              <a:t>14/11/23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07163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6AAC9-8933-C847-B9FC-69D2A5E26B32}" type="datetimeFigureOut">
              <a:rPr lang="en-US" smtClean="0"/>
              <a:t>14/11/23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661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14/11/23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9562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14/11/23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903813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4FA6AAC9-8933-C847-B9FC-69D2A5E26B32}" type="datetimeFigureOut">
              <a:rPr lang="en-US" smtClean="0"/>
              <a:t>14/11/23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BA5613C5-7765-EE49-AB7D-BB37C25FF43C}" type="slidenum">
              <a:rPr lang="en-US" smtClean="0"/>
              <a:t>‹#›</a:t>
            </a:fld>
            <a:endParaRPr lang="en-US"/>
          </a:p>
        </p:txBody>
      </p:sp>
    </p:spTree>
    <p:extLst>
      <p:ext uri="{BB962C8B-B14F-4D97-AF65-F5344CB8AC3E}">
        <p14:creationId xmlns:p14="http://schemas.microsoft.com/office/powerpoint/2010/main" val="157870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56550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31113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63647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55509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64779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09997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3049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4803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03960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4855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2662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495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79883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85140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74262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8862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2362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34179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50095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0308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14219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9735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2135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48298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4093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58754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0767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99187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11235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6245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0763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98513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06849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00647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55978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59732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1986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16571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706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07072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92088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3492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31865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98228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455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87200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223548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15801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14793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61936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57695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33552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100391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609451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83010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93919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62166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7513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99057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21394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4344</TotalTime>
  <Words>1311</Words>
  <Application>Microsoft Macintosh PowerPoint</Application>
  <PresentationFormat>On-screen Show (4:3)</PresentationFormat>
  <Paragraphs>150</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276</cp:revision>
  <dcterms:created xsi:type="dcterms:W3CDTF">2014-09-29T06:01:54Z</dcterms:created>
  <dcterms:modified xsi:type="dcterms:W3CDTF">2014-11-23T17:09:28Z</dcterms:modified>
</cp:coreProperties>
</file>