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3" r:id="rId4"/>
    <p:sldId id="269" r:id="rId5"/>
    <p:sldId id="272" r:id="rId6"/>
    <p:sldId id="273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6" r:id="rId17"/>
    <p:sldId id="288" r:id="rId18"/>
    <p:sldId id="289" r:id="rId19"/>
    <p:sldId id="290" r:id="rId20"/>
    <p:sldId id="291" r:id="rId21"/>
    <p:sldId id="292" r:id="rId22"/>
    <p:sldId id="293" r:id="rId23"/>
    <p:sldId id="295" r:id="rId24"/>
    <p:sldId id="296" r:id="rId25"/>
    <p:sldId id="297" r:id="rId26"/>
    <p:sldId id="298" r:id="rId27"/>
    <p:sldId id="300" r:id="rId28"/>
    <p:sldId id="302" r:id="rId29"/>
    <p:sldId id="304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30" r:id="rId54"/>
    <p:sldId id="332" r:id="rId55"/>
    <p:sldId id="333" r:id="rId56"/>
    <p:sldId id="334" r:id="rId57"/>
    <p:sldId id="335" r:id="rId58"/>
    <p:sldId id="336" r:id="rId59"/>
    <p:sldId id="337" r:id="rId60"/>
    <p:sldId id="339" r:id="rId61"/>
    <p:sldId id="340" r:id="rId62"/>
    <p:sldId id="341" r:id="rId63"/>
    <p:sldId id="342" r:id="rId64"/>
    <p:sldId id="344" r:id="rId65"/>
    <p:sldId id="345" r:id="rId66"/>
    <p:sldId id="346" r:id="rId67"/>
    <p:sldId id="347" r:id="rId68"/>
    <p:sldId id="348" r:id="rId69"/>
    <p:sldId id="350" r:id="rId70"/>
    <p:sldId id="351" r:id="rId71"/>
    <p:sldId id="353" r:id="rId72"/>
    <p:sldId id="354" r:id="rId73"/>
    <p:sldId id="355" r:id="rId74"/>
    <p:sldId id="357" r:id="rId75"/>
    <p:sldId id="358" r:id="rId76"/>
    <p:sldId id="359" r:id="rId77"/>
    <p:sldId id="360" r:id="rId78"/>
    <p:sldId id="361" r:id="rId79"/>
    <p:sldId id="362" r:id="rId80"/>
    <p:sldId id="363" r:id="rId81"/>
    <p:sldId id="364" r:id="rId82"/>
    <p:sldId id="366" r:id="rId83"/>
    <p:sldId id="367" r:id="rId84"/>
    <p:sldId id="369" r:id="rId85"/>
    <p:sldId id="370" r:id="rId86"/>
    <p:sldId id="371" r:id="rId87"/>
    <p:sldId id="372" r:id="rId88"/>
    <p:sldId id="374" r:id="rId89"/>
    <p:sldId id="376" r:id="rId90"/>
    <p:sldId id="377" r:id="rId91"/>
    <p:sldId id="378" r:id="rId92"/>
    <p:sldId id="379" r:id="rId93"/>
    <p:sldId id="380" r:id="rId94"/>
    <p:sldId id="381" r:id="rId95"/>
    <p:sldId id="382" r:id="rId96"/>
    <p:sldId id="383" r:id="rId97"/>
    <p:sldId id="384" r:id="rId98"/>
    <p:sldId id="385" r:id="rId99"/>
    <p:sldId id="386" r:id="rId100"/>
    <p:sldId id="387" r:id="rId101"/>
    <p:sldId id="388" r:id="rId102"/>
    <p:sldId id="389" r:id="rId103"/>
    <p:sldId id="391" r:id="rId104"/>
    <p:sldId id="393" r:id="rId105"/>
    <p:sldId id="395" r:id="rId106"/>
    <p:sldId id="396" r:id="rId107"/>
    <p:sldId id="397" r:id="rId108"/>
    <p:sldId id="399" r:id="rId109"/>
    <p:sldId id="400" r:id="rId110"/>
    <p:sldId id="402" r:id="rId111"/>
    <p:sldId id="403" r:id="rId112"/>
    <p:sldId id="404" r:id="rId113"/>
    <p:sldId id="406" r:id="rId114"/>
    <p:sldId id="407" r:id="rId115"/>
    <p:sldId id="408" r:id="rId116"/>
    <p:sldId id="411" r:id="rId117"/>
    <p:sldId id="412" r:id="rId118"/>
    <p:sldId id="410" r:id="rId119"/>
    <p:sldId id="414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printerSettings" Target="printerSettings/printerSettings1.bin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0740A-E85D-D546-9594-6AE6FDC458DA}" type="datetimeFigureOut">
              <a:rPr lang="en-US" smtClean="0"/>
              <a:t>14/11/22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86AD-A34A-9B4B-962F-F6C72C6B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acebook/IMG_0003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Facebook/IMG_0037.jpg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g"/><Relationship Id="rId3" Type="http://schemas.openxmlformats.org/officeDocument/2006/relationships/image" Target="file://localhost/Users/marktittley/Desktop/_Facebook/IMG_0174.jpg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g"/><Relationship Id="rId3" Type="http://schemas.openxmlformats.org/officeDocument/2006/relationships/image" Target="file://localhost/Users/marktittley/Desktop/_Facebook/IMG_0175.jpg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g"/><Relationship Id="rId3" Type="http://schemas.openxmlformats.org/officeDocument/2006/relationships/image" Target="file://localhost/Users/marktittley/Desktop/_Facebook/IMG_0177.jpg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Relationship Id="rId3" Type="http://schemas.openxmlformats.org/officeDocument/2006/relationships/image" Target="file://localhost/Users/marktittley/Desktop/_Facebook/IMG_0179.jpg" TargetMode="Externa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Relationship Id="rId3" Type="http://schemas.openxmlformats.org/officeDocument/2006/relationships/image" Target="file://localhost/Users/marktittley/Desktop/_Facebook/IMG_0190.jpg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Relationship Id="rId3" Type="http://schemas.openxmlformats.org/officeDocument/2006/relationships/image" Target="file://localhost/Users/marktittley/Desktop/_Facebook/IMG_0194.jpg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Relationship Id="rId3" Type="http://schemas.openxmlformats.org/officeDocument/2006/relationships/image" Target="file://localhost/Users/marktittley/Desktop/_Facebook/IMG_0198.jpg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g"/><Relationship Id="rId3" Type="http://schemas.openxmlformats.org/officeDocument/2006/relationships/image" Target="file://localhost/Users/marktittley/Desktop/_Facebook/IMG_0200.jpg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Relationship Id="rId3" Type="http://schemas.openxmlformats.org/officeDocument/2006/relationships/image" Target="file://localhost/Users/marktittley/Desktop/_Facebook/IMG_0203.jpg" TargetMode="Externa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g"/><Relationship Id="rId3" Type="http://schemas.openxmlformats.org/officeDocument/2006/relationships/image" Target="file://localhost/Users/marktittley/Desktop/_Facebook/IMG_0204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marktittley/Desktop/_Facebook/IMG_0038.jpg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Relationship Id="rId3" Type="http://schemas.openxmlformats.org/officeDocument/2006/relationships/image" Target="file://localhost/Users/marktittley/Desktop/_Facebook/IMG_0209.jpg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g"/><Relationship Id="rId3" Type="http://schemas.openxmlformats.org/officeDocument/2006/relationships/image" Target="file://localhost/Users/marktittley/Desktop/_Facebook/IMG_0210.jpg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g"/><Relationship Id="rId3" Type="http://schemas.openxmlformats.org/officeDocument/2006/relationships/image" Target="file://localhost/Users/marktittley/Desktop/_Facebook/IMG_0211.jpg" TargetMode="Externa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g"/><Relationship Id="rId3" Type="http://schemas.openxmlformats.org/officeDocument/2006/relationships/image" Target="file://localhost/Users/marktittley/Desktop/_Facebook/IMG_0215.jpg" TargetMode="Externa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g"/><Relationship Id="rId3" Type="http://schemas.openxmlformats.org/officeDocument/2006/relationships/image" Target="file://localhost/Users/marktittley/Desktop/_Facebook/IMG_0219.jpg" TargetMode="Externa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g"/><Relationship Id="rId3" Type="http://schemas.openxmlformats.org/officeDocument/2006/relationships/image" Target="file://localhost/Users/marktittley/Desktop/_Facebook/IMG_0220.jpg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g"/><Relationship Id="rId3" Type="http://schemas.openxmlformats.org/officeDocument/2006/relationships/image" Target="file://localhost/Users/marktittley/Desktop/_Facebook/IMG_0223.jpg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g"/><Relationship Id="rId3" Type="http://schemas.openxmlformats.org/officeDocument/2006/relationships/image" Target="file://localhost/Users/marktittley/Desktop/_Facebook/IMG_0224.jpg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g"/><Relationship Id="rId3" Type="http://schemas.openxmlformats.org/officeDocument/2006/relationships/image" Target="file://localhost/Users/marktittley/Desktop/_Facebook/IMG_0222.jpg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g"/><Relationship Id="rId3" Type="http://schemas.openxmlformats.org/officeDocument/2006/relationships/image" Target="file://localhost/Users/marktittley/Desktop/_Facebook/IMG_022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Facebook/IMG_003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marktittley/Desktop/_Facebook/IMG_0040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Facebook/IMG_0041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file://localhost/Users/marktittley/Desktop/_Facebook/IMG_004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file://localhost/Users/marktittley/Desktop/_Facebook/IMG_004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marktittley/Desktop/_Facebook/IMG_004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file://localhost/Users/marktittley/Desktop/_Facebook/IMG_004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file://localhost/Users/marktittley/Desktop/_Facebook/IMG_004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file://localhost/Users/marktittley/Desktop/_Facebook/IMG_0016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file://localhost/Users/marktittley/Desktop/_Facebook/IMG_005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file://localhost/Users/marktittley/Desktop/_Facebook/IMG_005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file://localhost/Users/marktittley/Desktop/_Facebook/IMG_005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file://localhost/Users/marktittley/Desktop/_Facebook/IMG_005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file://localhost/Users/marktittley/Desktop/_Facebook/IMG_005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file://localhost/Users/marktittley/Desktop/_Facebook/IMG_0059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file://localhost/Users/marktittley/Desktop/_Facebook/IMG_006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file://localhost/Users/marktittley/Desktop/_Facebook/IMG_006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file://localhost/Users/marktittley/Desktop/_Facebook/IMG_006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file://localhost/Users/marktittley/Desktop/_Facebook/IMG_006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file://localhost/Users/marktittley/Desktop/_Facebook/IMG_0017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file://localhost/Users/marktittley/Desktop/_Facebook/IMG_0071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file://localhost/Users/marktittley/Desktop/_Facebook/IMG_0072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file://localhost/Users/marktittley/Desktop/_Facebook/IMG_0073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file://localhost/Users/marktittley/Desktop/_Facebook/IMG_0075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file://localhost/Users/marktittley/Desktop/_Facebook/IMG_0076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file://localhost/Users/marktittley/Desktop/_Facebook/IMG_0077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file://localhost/Users/marktittley/Desktop/_Facebook/IMG_007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file://localhost/Users/marktittley/Desktop/_Facebook/IMG_008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file://localhost/Users/marktittley/Desktop/_Facebook/IMG_0081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file://localhost/Users/marktittley/Desktop/_Facebook/IMG_008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file://localhost/Users/marktittley/Desktop/_Facebook/IMG_0025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file://localhost/Users/marktittley/Desktop/_Facebook/IMG_0083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file://localhost/Users/marktittley/Desktop/_Facebook/IMG_0084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file://localhost/Users/marktittley/Desktop/_Facebook/IMG_0086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file://localhost/Users/marktittley/Desktop/_Facebook/IMG_0087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file://localhost/Users/marktittley/Desktop/_Facebook/IMG_0088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file://localhost/Users/marktittley/Desktop/_Facebook/IMG_0089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file://localhost/Users/marktittley/Desktop/_Facebook/IMG_0090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file://localhost/Users/marktittley/Desktop/_Facebook/IMG_0091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file://localhost/Users/marktittley/Desktop/_Facebook/IMG_0092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file://localhost/Users/marktittley/Desktop/_Facebook/IMG_009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Facebook/IMG_0029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file://localhost/Users/marktittley/Desktop/_Facebook/IMG_0095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file://localhost/Users/marktittley/Desktop/_Facebook/IMG_0096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file://localhost/Users/marktittley/Desktop/_Facebook/IMG_0097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file://localhost/Users/marktittley/Desktop/_Facebook/IMG_0102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file://localhost/Users/marktittley/Desktop/_Facebook/IMG_0105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file://localhost/Users/marktittley/Desktop/_Facebook/IMG_0106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file://localhost/Users/marktittley/Desktop/_Facebook/IMG_0108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file://localhost/Users/marktittley/Desktop/_Facebook/IMG_0110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file://localhost/Users/marktittley/Desktop/_Facebook/IMG_0111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file://localhost/Users/marktittley/Desktop/_Facebook/IMG_011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Facebook/IMG_0031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file://localhost/Users/marktittley/Desktop/_Facebook/IMG_0114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file://localhost/Users/marktittley/Desktop/_Facebook/IMG_0115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file://localhost/Users/marktittley/Desktop/_Facebook/IMG_0117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file://localhost/Users/marktittley/Desktop/_Facebook/IMG_0118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file://localhost/Users/marktittley/Desktop/_Facebook/IMG_0120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file://localhost/Users/marktittley/Desktop/_Facebook/IMG_0121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file://localhost/Users/marktittley/Desktop/_Facebook/IMG_0123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file://localhost/Users/marktittley/Desktop/_Facebook/IMG_0124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3" Type="http://schemas.openxmlformats.org/officeDocument/2006/relationships/image" Target="file://localhost/Users/marktittley/Desktop/_Facebook/IMG_0125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file://localhost/Users/marktittley/Desktop/_Facebook/IMG_012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Facebook/IMG_0034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3" Type="http://schemas.openxmlformats.org/officeDocument/2006/relationships/image" Target="file://localhost/Users/marktittley/Desktop/_Facebook/IMG_0128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file://localhost/Users/marktittley/Desktop/_Facebook/IMG_0130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file://localhost/Users/marktittley/Desktop/_Facebook/IMG_0131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file://localhost/Users/marktittley/Desktop/_Facebook/IMG_0132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file://localhost/Users/marktittley/Desktop/_Facebook/IMG_0134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file://localhost/Users/marktittley/Desktop/_Facebook/IMG_0135.jp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file://localhost/Users/marktittley/Desktop/_Facebook/IMG_0136.jpg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file://localhost/Users/marktittley/Desktop/_Facebook/IMG_0137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file://localhost/Users/marktittley/Desktop/_Facebook/IMG_0138.jpg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file://localhost/Users/marktittley/Desktop/_Facebook/IMG_014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Facebook/IMG_0035.jp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file://localhost/Users/marktittley/Desktop/_Facebook/IMG_0141.jpg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file://localhost/Users/marktittley/Desktop/_Facebook/IMG_0142.jpg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file://localhost/Users/marktittley/Desktop/_Facebook/IMG_0144.jp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file://localhost/Users/marktittley/Desktop/_Facebook/IMG_0145.jpg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3" Type="http://schemas.openxmlformats.org/officeDocument/2006/relationships/image" Target="file://localhost/Users/marktittley/Desktop/_Facebook/IMG_0147.jpg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file://localhost/Users/marktittley/Desktop/_Facebook/IMG_0148.jpg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file://localhost/Users/marktittley/Desktop/_Facebook/IMG_0149.jpg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3" Type="http://schemas.openxmlformats.org/officeDocument/2006/relationships/image" Target="file://localhost/Users/marktittley/Desktop/_Facebook/IMG_0151.jpg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3" Type="http://schemas.openxmlformats.org/officeDocument/2006/relationships/image" Target="file://localhost/Users/marktittley/Desktop/_Facebook/IMG_0154.jpg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file://localhost/Users/marktittley/Desktop/_Facebook/IMG_015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file://localhost/Users/marktittley/Desktop/_Facebook/IMG_0036.jpg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3" Type="http://schemas.openxmlformats.org/officeDocument/2006/relationships/image" Target="file://localhost/Users/marktittley/Desktop/_Facebook/IMG_0158.jpg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Relationship Id="rId3" Type="http://schemas.openxmlformats.org/officeDocument/2006/relationships/image" Target="file://localhost/Users/marktittley/Desktop/_Facebook/IMG_0160.jpg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3" Type="http://schemas.openxmlformats.org/officeDocument/2006/relationships/image" Target="file://localhost/Users/marktittley/Desktop/_Facebook/IMG_0163.jpg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image" Target="file://localhost/Users/marktittley/Desktop/_Facebook/IMG_0164.jpg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Relationship Id="rId3" Type="http://schemas.openxmlformats.org/officeDocument/2006/relationships/image" Target="file://localhost/Users/marktittley/Desktop/_Facebook/IMG_0165.jpg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Relationship Id="rId3" Type="http://schemas.openxmlformats.org/officeDocument/2006/relationships/image" Target="file://localhost/Users/marktittley/Desktop/_Facebook/IMG_0166.jp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Relationship Id="rId3" Type="http://schemas.openxmlformats.org/officeDocument/2006/relationships/image" Target="file://localhost/Users/marktittley/Desktop/_Facebook/IMG_0167.jpg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Relationship Id="rId3" Type="http://schemas.openxmlformats.org/officeDocument/2006/relationships/image" Target="file://localhost/Users/marktittley/Desktop/_Facebook/IMG_0169.jpg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Relationship Id="rId3" Type="http://schemas.openxmlformats.org/officeDocument/2006/relationships/image" Target="file://localhost/Users/marktittley/Desktop/_Facebook/IMG_0170.jpg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g"/><Relationship Id="rId3" Type="http://schemas.openxmlformats.org/officeDocument/2006/relationships/image" Target="file://localhost/Users/marktittley/Desktop/_Facebook/IMG_017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Facebook/IMG_00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.jpg" descr="/Users/marktittley/Desktop/_Facebook/IMG_00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Facebook/IMG_0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Facebook/IMG_01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7.jpg" descr="/Users/marktittley/Desktop/_Facebook/IMG_01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9.jpg" descr="/Users/marktittley/Desktop/_Facebook/IMG_01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0.jpg" descr="/Users/marktittley/Desktop/_Facebook/IMG_01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4.jpg" descr="/Users/marktittley/Desktop/_Facebook/IMG_01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Facebook/IMG_0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0.jpg" descr="/Users/marktittley/Desktop/_Facebook/IMG_0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3.jpg" descr="/Users/marktittley/Desktop/_Facebook/IMG_02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4.jpg" descr="/Users/marktittley/Desktop/_Facebook/IMG_0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Facebook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9.jpg" descr="/Users/marktittley/Desktop/_Facebook/IMG_02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0.jpg" descr="/Users/marktittley/Desktop/_Facebook/IMG_02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1.jpg" descr="/Users/marktittley/Desktop/_Facebook/IMG_02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5.jpg" descr="/Users/marktittley/Desktop/_Facebook/IMG_02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9.jpg" descr="/Users/marktittley/Desktop/_Facebook/IMG_02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0.jpg" descr="/Users/marktittley/Desktop/_Facebook/IMG_0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3.jpg" descr="/Users/marktittley/Desktop/_Facebook/IMG_02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.jpg" descr="/Users/marktittley/Desktop/_Facebook/IMG_0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2.jpg" descr="/Users/marktittley/Desktop/_Facebook/IMG_02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6.jpg" descr="/Users/marktittley/Desktop/_Facebook/IMG_0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Facebook/IMG_00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Facebook/IMG_00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Facebook/IMG_00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Facebook/IMG_00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Facebook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506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Facebook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Facebook/IMG_00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Facebook/IMG_00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Facebook/IMG_0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Facebook/IMG_0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Facebook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Facebook/IMG_00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4.jpg" descr="/Users/marktittley/Desktop/_Facebook/IMG_0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Facebook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Facebook/IMG_00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75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Facebook/IMG_00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Facebook/IMG_0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Facebook/IMG_00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8.jpg" descr="/Users/marktittley/Desktop/_Facebook/IMG_00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Facebook/IMG_00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Facebook/IMG_00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Facebook/IMG_0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Facebook/IMG_0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Facebook/IMG_00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6.jpg" descr="/Users/marktittley/Desktop/_Facebook/IMG_00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Facebook/IMG_0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Facebook/IMG_00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Facebook/IMG_00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5298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Facebook/IMG_00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Facebook/IMG_00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Facebook/IMG_00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Facebook/IMG_0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Facebook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.jpg" descr="/Users/marktittley/Desktop/_Facebook/IMG_00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.jpg" descr="/Users/marktittley/Desktop/_Facebook/IMG_00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Facebook/IMG_0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.jpg" descr="/Users/marktittley/Desktop/_Facebook/IMG_00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.jpg" descr="/Users/marktittley/Desktop/_Facebook/IMG_00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Facebook/IMG_0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2.jpg" descr="/Users/marktittley/Desktop/_Facebook/IMG_00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Facebook/IMG_00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Facebook/IMG_00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5.jpg" descr="/Users/marktittley/Desktop/_Facebook/IMG_00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6.jpg" descr="/Users/marktittley/Desktop/_Facebook/IMG_0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Facebook/IMG_00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Facebook/IMG_01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5.jpg" descr="/Users/marktittley/Desktop/_Facebook/IMG_0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Facebook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Facebook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0.jpg" descr="/Users/marktittley/Desktop/_Facebook/IMG_01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1.jpg" descr="/Users/marktittley/Desktop/_Facebook/IMG_0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2.jpg" descr="/Users/marktittley/Desktop/_Facebook/IMG_0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Facebook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4.jpg" descr="/Users/marktittley/Desktop/_Facebook/IMG_01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5.jpg" descr="/Users/marktittley/Desktop/_Facebook/IMG_01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7.jpg" descr="/Users/marktittley/Desktop/_Facebook/IMG_01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8.jpg" descr="/Users/marktittley/Desktop/_Facebook/IMG_01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0.jpg" descr="/Users/marktittley/Desktop/_Facebook/IMG_01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Facebook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Facebook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Facebook/IMG_0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5.jpg" descr="/Users/marktittley/Desktop/_Facebook/IMG_01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7.jpg" descr="/Users/marktittley/Desktop/_Facebook/IMG_01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7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4.jpg" descr="/Users/marktittley/Desktop/_Facebook/IMG_00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8.jpg" descr="/Users/marktittley/Desktop/_Facebook/IMG_0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0.jpg" descr="/Users/marktittley/Desktop/_Facebook/IMG_01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1.jpg" descr="/Users/marktittley/Desktop/_Facebook/IMG_01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.jpg" descr="/Users/marktittley/Desktop/_Facebook/IMG_01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4.jpg" descr="/Users/marktittley/Desktop/_Facebook/IMG_01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5.jpg" descr="/Users/marktittley/Desktop/_Facebook/IMG_01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6.jpg" descr="/Users/marktittley/Desktop/_Facebook/IMG_01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Facebook/IMG_0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8.jpg" descr="/Users/marktittley/Desktop/_Facebook/IMG_01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0.jpg" descr="/Users/marktittley/Desktop/_Facebook/IMG_01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Facebook/IMG_00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1.jpg" descr="/Users/marktittley/Desktop/_Facebook/IMG_01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2.jpg" descr="/Users/marktittley/Desktop/_Facebook/IMG_01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4.jpg" descr="/Users/marktittley/Desktop/_Facebook/IMG_01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5.jpg" descr="/Users/marktittley/Desktop/_Facebook/IMG_01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7.jpg" descr="/Users/marktittley/Desktop/_Facebook/IMG_01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8.jpg" descr="/Users/marktittley/Desktop/_Facebook/IMG_01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9.jpg" descr="/Users/marktittley/Desktop/_Facebook/IMG_01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1.jpg" descr="/Users/marktittley/Desktop/_Facebook/IMG_01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4.jpg" descr="/Users/marktittley/Desktop/_Facebook/IMG_01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6.jpg" descr="/Users/marktittley/Desktop/_Facebook/IMG_01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Facebook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0"/>
            <a:ext cx="5455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8.jpg" descr="/Users/marktittley/Desktop/_Facebook/IMG_01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0.jpg" descr="/Users/marktittley/Desktop/_Facebook/IMG_01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3.jpg" descr="/Users/marktittley/Desktop/_Facebook/IMG_01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Facebook/IMG_0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5.jpg" descr="/Users/marktittley/Desktop/_Facebook/IMG_01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6.jpg" descr="/Users/marktittley/Desktop/_Facebook/IMG_01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7.jpg" descr="/Users/marktittley/Desktop/_Facebook/IMG_01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Facebook/IMG_0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0.jpg" descr="/Users/marktittley/Desktop/_Facebook/IMG_01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Facebook/IMG_0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On-screen Show (4:3)</PresentationFormat>
  <Paragraphs>0</Paragraphs>
  <Slides>119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2014-11-22T16:51:42Z</dcterms:created>
  <dcterms:modified xsi:type="dcterms:W3CDTF">2014-11-22T17:30:24Z</dcterms:modified>
</cp:coreProperties>
</file>