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710" r:id="rId2"/>
    <p:sldId id="603" r:id="rId3"/>
    <p:sldId id="598" r:id="rId4"/>
    <p:sldId id="673" r:id="rId5"/>
    <p:sldId id="639" r:id="rId6"/>
    <p:sldId id="763" r:id="rId7"/>
    <p:sldId id="749" r:id="rId8"/>
    <p:sldId id="758" r:id="rId9"/>
    <p:sldId id="640" r:id="rId10"/>
    <p:sldId id="750" r:id="rId11"/>
    <p:sldId id="751" r:id="rId12"/>
    <p:sldId id="756" r:id="rId13"/>
    <p:sldId id="754" r:id="rId14"/>
    <p:sldId id="755" r:id="rId15"/>
    <p:sldId id="757" r:id="rId16"/>
    <p:sldId id="759" r:id="rId17"/>
    <p:sldId id="693" r:id="rId18"/>
    <p:sldId id="675" r:id="rId19"/>
    <p:sldId id="695" r:id="rId20"/>
    <p:sldId id="599" r:id="rId21"/>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DE"/>
    <a:srgbClr val="008000"/>
    <a:srgbClr val="00FF00"/>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1" autoAdjust="0"/>
    <p:restoredTop sz="78456" autoAdjust="0"/>
  </p:normalViewPr>
  <p:slideViewPr>
    <p:cSldViewPr snapToGrid="0" snapToObjects="1">
      <p:cViewPr varScale="1">
        <p:scale>
          <a:sx n="71" d="100"/>
          <a:sy n="71" d="100"/>
        </p:scale>
        <p:origin x="-1504" y="-112"/>
      </p:cViewPr>
      <p:guideLst>
        <p:guide orient="horz" pos="4319"/>
        <p:guide pos="37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15/03/08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Tomb Raider Night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Angel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Chronicles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Legend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Osiris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Guardian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Team</a:t>
            </a:r>
            <a:r>
              <a:rPr lang="en-ZA" sz="1200" kern="1200" baseline="0" dirty="0" smtClean="0">
                <a:solidFill>
                  <a:schemeClr val="tx1"/>
                </a:solidFill>
                <a:effectLst/>
                <a:latin typeface="+mn-lt"/>
                <a:ea typeface="+mn-ea"/>
                <a:cs typeface="+mn-cs"/>
              </a:rPr>
              <a:t> Underworld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Here is a reminder of your mission: (1) Follow the clues on the paper you have been given. (2) Find the hidden caches. (3) Get the puzzle pieces (marked with your team sticker).</a:t>
            </a:r>
            <a:r>
              <a:rPr lang="en-US" sz="1200" b="0" kern="1200" baseline="0" dirty="0" smtClean="0">
                <a:solidFill>
                  <a:schemeClr val="tx1"/>
                </a:solidFill>
                <a:effectLst/>
                <a:latin typeface="+mn-lt"/>
                <a:ea typeface="+mn-ea"/>
                <a:cs typeface="+mn-cs"/>
              </a:rPr>
              <a:t> (4) </a:t>
            </a:r>
            <a:r>
              <a:rPr lang="en-US" sz="1200" b="0" kern="1200" dirty="0" smtClean="0">
                <a:solidFill>
                  <a:schemeClr val="tx1"/>
                </a:solidFill>
                <a:effectLst/>
                <a:latin typeface="+mn-lt"/>
                <a:ea typeface="+mn-ea"/>
                <a:cs typeface="+mn-cs"/>
              </a:rPr>
              <a:t>Complete</a:t>
            </a:r>
            <a:r>
              <a:rPr lang="en-US" sz="1200" b="0" kern="1200" baseline="0" dirty="0" smtClean="0">
                <a:solidFill>
                  <a:schemeClr val="tx1"/>
                </a:solidFill>
                <a:effectLst/>
                <a:latin typeface="+mn-lt"/>
                <a:ea typeface="+mn-ea"/>
                <a:cs typeface="+mn-cs"/>
              </a:rPr>
              <a:t> the 4 tasks on your sheet along the way. (5) Avoid the Soldiers (if they hear you they will shoot you!). (6) Build your puzzle when you get back to the youth room. First team back with all their tasks completed and with their puzzle build will win a prize.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Go!</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Winner</a:t>
            </a:r>
            <a:r>
              <a:rPr lang="en-US" sz="1200" kern="1200" baseline="0" dirty="0" smtClean="0">
                <a:solidFill>
                  <a:schemeClr val="tx1"/>
                </a:solidFill>
                <a:effectLst/>
                <a:latin typeface="+mn-lt"/>
                <a:ea typeface="+mn-ea"/>
                <a:cs typeface="+mn-cs"/>
              </a:rPr>
              <a:t> is…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Small Groups: Here are the questions for the small group time: </a:t>
            </a:r>
            <a:r>
              <a:rPr lang="en-US" sz="1200" kern="1200" dirty="0" smtClean="0">
                <a:solidFill>
                  <a:schemeClr val="tx1"/>
                </a:solidFill>
                <a:latin typeface="+mn-lt"/>
                <a:ea typeface="+mn-ea"/>
                <a:cs typeface="+mn-cs"/>
              </a:rPr>
              <a:t>(1) What did you enjoy most about tonight? (2) What was really hard? (3) How can we relate tonight's activities to finding God's path for our lives. (4) What clues has God given to you to follow in your life so far? The Bible says: "seek and you will find”. (5) Pray that God will show you his way and give you the courage to follow it.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Welcome to Live Friday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Refreshments: It is time for refreshments!</a:t>
            </a: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a:t>
            </a:r>
            <a:r>
              <a:rPr lang="en-US" sz="1200" kern="1200" baseline="0" dirty="0" smtClean="0">
                <a:solidFill>
                  <a:schemeClr val="tx1"/>
                </a:solidFill>
                <a:effectLst/>
                <a:latin typeface="+mn-lt"/>
                <a:ea typeface="+mn-ea"/>
                <a:cs typeface="+mn-cs"/>
              </a:rPr>
              <a:t>our regulars and any </a:t>
            </a:r>
            <a:r>
              <a:rPr lang="en-US" sz="1200" kern="1200" dirty="0" smtClean="0">
                <a:solidFill>
                  <a:schemeClr val="tx1"/>
                </a:solidFill>
                <a:effectLst/>
                <a:latin typeface="+mn-lt"/>
                <a:ea typeface="+mn-ea"/>
                <a:cs typeface="+mn-cs"/>
              </a:rPr>
              <a:t>newcomers.</a:t>
            </a:r>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Announcements: On Sunday morning we continue with our Revolution Series.</a:t>
            </a:r>
            <a:r>
              <a:rPr lang="en-ZA" dirty="0" smtClean="0">
                <a:effectLst/>
              </a:rPr>
              <a:t> And next Friday night it</a:t>
            </a:r>
            <a:r>
              <a:rPr lang="en-ZA" baseline="0" dirty="0" smtClean="0">
                <a:effectLst/>
              </a:rPr>
              <a:t> is our Watch_Dogs Night.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Tomb Raider Night. </a:t>
            </a:r>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the trailer from the Lara Croft Tomb Raider Reborn game.</a:t>
            </a:r>
            <a:r>
              <a:rPr lang="en-US" b="1" dirty="0" smtClean="0"/>
              <a:t> </a:t>
            </a:r>
          </a:p>
          <a:p>
            <a:pPr marL="0" marR="0" indent="0" algn="l" defTabSz="457145" rtl="0" eaLnBrk="1" fontAlgn="auto" latinLnBrk="0" hangingPunct="1">
              <a:lnSpc>
                <a:spcPct val="100000"/>
              </a:lnSpc>
              <a:spcBef>
                <a:spcPts val="0"/>
              </a:spcBef>
              <a:spcAft>
                <a:spcPts val="0"/>
              </a:spcAft>
              <a:buClrTx/>
              <a:buSzTx/>
              <a:buFontTx/>
              <a:buNone/>
              <a:tabLst/>
              <a:defRPr/>
            </a:pPr>
            <a:r>
              <a:rPr lang="en-US" b="1" dirty="0" smtClean="0"/>
              <a:t>Video: </a:t>
            </a:r>
            <a:r>
              <a:rPr lang="en-US" b="0" dirty="0" smtClean="0"/>
              <a:t>Tomb Raider Official Reborn Trailer. </a:t>
            </a:r>
            <a:r>
              <a:rPr lang="en-US" b="0" baseline="0" dirty="0" smtClean="0"/>
              <a:t>Get it on YouTube at: </a:t>
            </a:r>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twjNaXJvZfk</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Tomb Raider: The Game: </a:t>
            </a:r>
            <a:r>
              <a:rPr lang="en-ZA" sz="1200" b="0" kern="1200" dirty="0" smtClean="0">
                <a:solidFill>
                  <a:schemeClr val="tx1"/>
                </a:solidFill>
                <a:effectLst/>
                <a:latin typeface="+mn-lt"/>
                <a:ea typeface="+mn-ea"/>
                <a:cs typeface="+mn-cs"/>
              </a:rPr>
              <a:t>If you have ever played Tomb Raider you will know that it is an adventure-based game where your survival depends on solving puzzles, collecting items and getting information that will help you progress to the next level.</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(1) Follow the clues on the paper you will be given. (2) Find the hidden caches. (3) Get the puzzle pieces. (4) Complete the 4 tasks on your sheet along the way. (5) Avoid the Soldiers (if they hear you they will shoot you!). (6) Build your puzzle when you get back to the youth room. (7) Win the Prize - First team back with all their tasks completed and with their puzzle built will win a prize.</a:t>
            </a:r>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Teams:</a:t>
            </a:r>
            <a:r>
              <a:rPr lang="en-US" sz="1200" kern="1200" baseline="0" dirty="0" smtClean="0">
                <a:solidFill>
                  <a:schemeClr val="tx1"/>
                </a:solidFill>
                <a:effectLst/>
                <a:latin typeface="+mn-lt"/>
                <a:ea typeface="+mn-ea"/>
                <a:cs typeface="+mn-cs"/>
              </a:rPr>
              <a:t> You are going to divide into 6 teams.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15/03/08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15/03/08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15/03/08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15/03/08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15/03/08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4FA6AAC9-8933-C847-B9FC-69D2A5E26B32}" type="datetimeFigureOut">
              <a:rPr lang="en-US" smtClean="0"/>
              <a:t>15/03/08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5364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03612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89249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65147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7295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8634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4878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37163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42369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88"/>
            <a:ext cx="9144000" cy="6858000"/>
          </a:xfrm>
          <a:prstGeom prst="rect">
            <a:avLst/>
          </a:prstGeom>
        </p:spPr>
      </p:pic>
    </p:spTree>
    <p:extLst>
      <p:ext uri="{BB962C8B-B14F-4D97-AF65-F5344CB8AC3E}">
        <p14:creationId xmlns:p14="http://schemas.microsoft.com/office/powerpoint/2010/main" val="27546248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951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71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4655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284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7371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5117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831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74286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7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1952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8764</TotalTime>
  <Words>490</Words>
  <Application>Microsoft Macintosh PowerPoint</Application>
  <PresentationFormat>On-screen Show (4:3)</PresentationFormat>
  <Paragraphs>42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594</cp:revision>
  <dcterms:created xsi:type="dcterms:W3CDTF">2014-09-29T06:01:54Z</dcterms:created>
  <dcterms:modified xsi:type="dcterms:W3CDTF">2015-03-08T13:06:54Z</dcterms:modified>
</cp:coreProperties>
</file>