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4" r:id="rId3"/>
    <p:sldId id="279" r:id="rId4"/>
    <p:sldId id="289" r:id="rId5"/>
    <p:sldId id="295" r:id="rId6"/>
    <p:sldId id="297" r:id="rId7"/>
    <p:sldId id="301" r:id="rId8"/>
    <p:sldId id="307" r:id="rId9"/>
    <p:sldId id="311" r:id="rId10"/>
    <p:sldId id="316" r:id="rId11"/>
    <p:sldId id="319" r:id="rId12"/>
    <p:sldId id="323" r:id="rId13"/>
    <p:sldId id="329" r:id="rId14"/>
    <p:sldId id="333" r:id="rId15"/>
    <p:sldId id="334" r:id="rId16"/>
    <p:sldId id="337" r:id="rId17"/>
    <p:sldId id="338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AD46-14B6-CE4C-A063-A9396C1EDB85}" type="datetimeFigureOut">
              <a:rPr lang="en-US" smtClean="0"/>
              <a:t>15/03/08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D2BD9-0161-8D4F-ABA9-9E432B5A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11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11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11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131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137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138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143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14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15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3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3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5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6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7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78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9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1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mb Raider_N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1.jpg" descr="/Users/marktittley/Desktop/_Show/IMG_011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5.jpg" descr="/Users/marktittley/Desktop/_Show/IMG_011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9.jpg" descr="/Users/marktittley/Desktop/_Show/IMG_01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1.jpg" descr="/Users/marktittley/Desktop/_Show/IMG_013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7.jpg" descr="/Users/marktittley/Desktop/_Show/IMG_013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8.jpg" descr="/Users/marktittley/Desktop/_Show/IMG_013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43.jpg" descr="/Users/marktittley/Desktop/_Show/IMG_01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6477"/>
          <a:stretch/>
        </p:blipFill>
        <p:spPr>
          <a:xfrm>
            <a:off x="0" y="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44.jpg" descr="/Users/marktittley/Desktop/_Show/IMG_01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58.jpg" descr="/Users/marktittley/Desktop/_Show/IMG_015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1.jpg" descr="/Users/marktittley/Desktop/_Show/IMG_003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/>
          <a:stretch/>
        </p:blipFill>
        <p:spPr>
          <a:xfrm rot="16200000">
            <a:off x="1142998" y="922663"/>
            <a:ext cx="6858000" cy="50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9.jpg" descr="/Users/marktittley/Desktop/_Show/IMG_003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2.jpg" descr="/Users/marktittley/Desktop/_Show/IMG_005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5.jpg" descr="/Users/marktittley/Desktop/_Show/IMG_006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4301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1.jpg" descr="/Users/marktittley/Desktop/_Show/IMG_007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8.jpg" descr="/Users/marktittley/Desktop/_Show/IMG_007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32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3.jpg" descr="/Users/marktittley/Desktop/_Show/IMG_009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1.jpg" descr="/Users/marktittley/Desktop/_Show/IMG_010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83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5</cp:revision>
  <dcterms:created xsi:type="dcterms:W3CDTF">2015-03-07T13:48:46Z</dcterms:created>
  <dcterms:modified xsi:type="dcterms:W3CDTF">2015-03-08T13:05:01Z</dcterms:modified>
</cp:coreProperties>
</file>