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448" r:id="rId2"/>
    <p:sldId id="513" r:id="rId3"/>
    <p:sldId id="514" r:id="rId4"/>
    <p:sldId id="515" r:id="rId5"/>
    <p:sldId id="516" r:id="rId6"/>
    <p:sldId id="517" r:id="rId7"/>
    <p:sldId id="518" r:id="rId8"/>
    <p:sldId id="519" r:id="rId9"/>
    <p:sldId id="520" r:id="rId10"/>
    <p:sldId id="521" r:id="rId11"/>
    <p:sldId id="629" r:id="rId12"/>
    <p:sldId id="449" r:id="rId13"/>
    <p:sldId id="598" r:id="rId14"/>
    <p:sldId id="599" r:id="rId15"/>
    <p:sldId id="600" r:id="rId16"/>
    <p:sldId id="628" r:id="rId17"/>
    <p:sldId id="650" r:id="rId18"/>
    <p:sldId id="630" r:id="rId19"/>
    <p:sldId id="632" r:id="rId20"/>
    <p:sldId id="633" r:id="rId21"/>
    <p:sldId id="638" r:id="rId22"/>
    <p:sldId id="635" r:id="rId23"/>
    <p:sldId id="636" r:id="rId24"/>
    <p:sldId id="559" r:id="rId25"/>
    <p:sldId id="648" r:id="rId26"/>
    <p:sldId id="639" r:id="rId27"/>
    <p:sldId id="640" r:id="rId28"/>
    <p:sldId id="643" r:id="rId29"/>
    <p:sldId id="644" r:id="rId30"/>
    <p:sldId id="649" r:id="rId31"/>
    <p:sldId id="647" r:id="rId32"/>
    <p:sldId id="641" r:id="rId33"/>
    <p:sldId id="609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FFF6"/>
    <a:srgbClr val="804000"/>
    <a:srgbClr val="996633"/>
    <a:srgbClr val="50361B"/>
    <a:srgbClr val="654422"/>
    <a:srgbClr val="FF6324"/>
    <a:srgbClr val="FFFF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358" autoAdjust="0"/>
  </p:normalViewPr>
  <p:slideViewPr>
    <p:cSldViewPr snapToGrid="0" snapToObjects="1">
      <p:cViewPr varScale="1">
        <p:scale>
          <a:sx n="84" d="100"/>
          <a:sy n="84" d="100"/>
        </p:scale>
        <p:origin x="-1672" y="-96"/>
      </p:cViewPr>
      <p:guideLst>
        <p:guide orient="horz" pos="4090"/>
        <p:guide pos="28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0D0A0-EEF8-054E-9AF0-04177F688829}" type="datetimeFigureOut">
              <a:rPr lang="en-US" smtClean="0"/>
              <a:t>15/04/25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6B6BF-B88A-A84A-B4EA-7A1DC6EF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26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u="none" dirty="0" smtClean="0"/>
              <a:t>Welcome to the Trilogy Series at His Youth on Sunday mornings.</a:t>
            </a:r>
            <a:endParaRPr lang="en-ZA" b="0" dirty="0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C82B6F37-7C9E-154E-9321-BD689A412A87}" type="slidenum">
              <a:rPr lang="en-ZA" sz="1200">
                <a:latin typeface="Calibri" charset="0"/>
              </a:rPr>
              <a:pPr eaLnBrk="1" hangingPunct="1"/>
              <a:t>1</a:t>
            </a:fld>
            <a:endParaRPr lang="en-ZA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ZA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ea typeface="+mn-ea"/>
              </a:rPr>
              <a:t>the power of God.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97F0581-7CCD-4A4C-BF08-5A6CA5EF6792}" type="slidenum">
              <a:rPr lang="en-ZA">
                <a:latin typeface="Calibri" charset="0"/>
              </a:rPr>
              <a:pPr eaLnBrk="1" hangingPunct="1"/>
              <a:t>10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u="none" dirty="0" smtClean="0"/>
              <a:t>In</a:t>
            </a:r>
            <a:r>
              <a:rPr lang="en-US" b="0" u="none" baseline="0" dirty="0" smtClean="0"/>
              <a:t> this series we are looking at the trilogy in our mission statement: </a:t>
            </a:r>
            <a:r>
              <a:rPr lang="en-US" sz="1200" b="0" u="none" baseline="0" dirty="0" smtClean="0">
                <a:solidFill>
                  <a:schemeClr val="bg1"/>
                </a:solidFill>
              </a:rPr>
              <a:t>D</a:t>
            </a:r>
            <a:r>
              <a:rPr lang="en-US" sz="1200" b="0" dirty="0" smtClean="0">
                <a:solidFill>
                  <a:schemeClr val="bg1"/>
                </a:solidFill>
              </a:rPr>
              <a:t>isciplemaking in the WORD, the PRESENCE and the POWER of God. 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C82B6F37-7C9E-154E-9321-BD689A412A87}" type="slidenum">
              <a:rPr lang="en-ZA" sz="1200">
                <a:latin typeface="Calibri" charset="0"/>
              </a:rPr>
              <a:pPr eaLnBrk="1" hangingPunct="1"/>
              <a:t>11</a:t>
            </a:fld>
            <a:endParaRPr lang="en-ZA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0" dirty="0" smtClean="0">
                <a:solidFill>
                  <a:schemeClr val="bg1"/>
                </a:solidFill>
              </a:rPr>
              <a:t>Last week, Pastor Mark introduced the first part of the trilogy which is all about the Word.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C82B6F37-7C9E-154E-9321-BD689A412A87}" type="slidenum">
              <a:rPr lang="en-ZA" sz="1200">
                <a:latin typeface="Calibri" charset="0"/>
              </a:rPr>
              <a:pPr eaLnBrk="1" hangingPunct="1"/>
              <a:t>12</a:t>
            </a:fld>
            <a:endParaRPr lang="en-ZA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ea typeface="+mn-ea"/>
              </a:rPr>
              <a:t>We learnt that no other book has the power to challenge, change, comfort or correct</a:t>
            </a:r>
            <a:r>
              <a:rPr lang="en-ZA" baseline="0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ea typeface="+mn-ea"/>
              </a:rPr>
              <a:t> us like the Bible!</a:t>
            </a:r>
            <a:endParaRPr lang="en-ZA" dirty="0" smtClean="0">
              <a:solidFill>
                <a:schemeClr val="bg1"/>
              </a:solidFill>
              <a:effectLst>
                <a:glow rad="101600">
                  <a:srgbClr val="000000"/>
                </a:glow>
              </a:effectLst>
              <a:ea typeface="+mn-ea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2CAC1E8-8744-7745-AB39-1BDE72AE19B6}" type="slidenum">
              <a:rPr lang="en-ZA">
                <a:latin typeface="Calibri" charset="0"/>
              </a:rPr>
              <a:pPr eaLnBrk="1" hangingPunct="1"/>
              <a:t>13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ea typeface="+mn-ea"/>
              </a:rPr>
              <a:t>We learnt that we need to get into God’s Word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2CAC1E8-8744-7745-AB39-1BDE72AE19B6}" type="slidenum">
              <a:rPr lang="en-ZA">
                <a:latin typeface="Calibri" charset="0"/>
              </a:rPr>
              <a:pPr eaLnBrk="1" hangingPunct="1"/>
              <a:t>14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ea typeface="+mn-ea"/>
              </a:rPr>
              <a:t>and stay in God’s Word!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2CAC1E8-8744-7745-AB39-1BDE72AE19B6}" type="slidenum">
              <a:rPr lang="en-ZA">
                <a:latin typeface="Calibri" charset="0"/>
              </a:rPr>
              <a:pPr eaLnBrk="1" hangingPunct="1"/>
              <a:t>15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0" dirty="0" smtClean="0">
                <a:solidFill>
                  <a:schemeClr val="bg1"/>
                </a:solidFill>
              </a:rPr>
              <a:t>This week we continue our journey in the Word...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C82B6F37-7C9E-154E-9321-BD689A412A87}" type="slidenum">
              <a:rPr lang="en-ZA" sz="1200">
                <a:latin typeface="Calibri" charset="0"/>
              </a:rPr>
              <a:pPr eaLnBrk="1" hangingPunct="1"/>
              <a:t>16</a:t>
            </a:fld>
            <a:endParaRPr lang="en-ZA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Video: Did you know that God speaks to us through the Bible? Get it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at: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://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vimeo.com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/68748218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2CAC1E8-8744-7745-AB39-1BDE72AE19B6}" type="slidenum">
              <a:rPr lang="en-ZA">
                <a:latin typeface="Calibri" charset="0"/>
              </a:rPr>
              <a:pPr eaLnBrk="1" hangingPunct="1"/>
              <a:t>17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to Get Into God’s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Word: Today I am going to show you a way you can use to help you get into God’s Word. This is a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way of getting into the word so that reading the Bible is not like trying to do math.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2CAC1E8-8744-7745-AB39-1BDE72AE19B6}" type="slidenum">
              <a:rPr lang="en-ZA">
                <a:latin typeface="Calibri" charset="0"/>
              </a:rPr>
              <a:pPr eaLnBrk="1" hangingPunct="1"/>
              <a:t>18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 a Bible Passage. We suggest that you consider starting with a book of the Bible and each day move on to the next section. Some options: Psalms;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Proverbs, one of the Gospels; or a Letter.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2CAC1E8-8744-7745-AB39-1BDE72AE19B6}" type="slidenum">
              <a:rPr lang="en-ZA">
                <a:latin typeface="Calibri" charset="0"/>
              </a:rPr>
              <a:pPr eaLnBrk="1" hangingPunct="1"/>
              <a:t>19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ZA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ea typeface="+mn-ea"/>
              </a:rPr>
              <a:t>Last week we introduced our mission statement:</a:t>
            </a:r>
            <a:r>
              <a:rPr lang="en-ZA" baseline="0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ea typeface="+mn-ea"/>
              </a:rPr>
              <a:t> </a:t>
            </a:r>
            <a:r>
              <a:rPr lang="en-ZA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ea typeface="+mn-ea"/>
              </a:rPr>
              <a:t>We see lives, communities and society transformed</a:t>
            </a:r>
            <a:r>
              <a:rPr lang="en-ZA" baseline="0" dirty="0" smtClean="0">
                <a:solidFill>
                  <a:schemeClr val="tx1"/>
                </a:solidFill>
                <a:effectLst/>
                <a:ea typeface="+mn-ea"/>
              </a:rPr>
              <a:t> through discipleship in the Word, the presence and the power of God.</a:t>
            </a:r>
            <a:endParaRPr lang="en-ZA" dirty="0" smtClean="0">
              <a:solidFill>
                <a:schemeClr val="bg1"/>
              </a:solidFill>
              <a:effectLst>
                <a:glow rad="101600">
                  <a:srgbClr val="000000"/>
                </a:glow>
              </a:effectLst>
              <a:ea typeface="+mn-ea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2CAC1E8-8744-7745-AB39-1BDE72AE19B6}" type="slidenum">
              <a:rPr lang="en-ZA">
                <a:latin typeface="Calibri" charset="0"/>
              </a:rPr>
              <a:pPr eaLnBrk="1" hangingPunct="1"/>
              <a:t>2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Reflect. Write or summarise the passage in your own words: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2CAC1E8-8744-7745-AB39-1BDE72AE19B6}" type="slidenum">
              <a:rPr lang="en-ZA">
                <a:latin typeface="Calibri" charset="0"/>
              </a:rPr>
              <a:pPr eaLnBrk="1" hangingPunct="1"/>
              <a:t>20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Apply. Read the passage again and look for: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 = A Sin to Avoid?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 = A Promise to Claim?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= An Example to Follow?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 = A Command to Obey?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 = A Knowledge to Gain?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2CAC1E8-8744-7745-AB39-1BDE72AE19B6}" type="slidenum">
              <a:rPr lang="en-ZA">
                <a:latin typeface="Calibri" charset="0"/>
              </a:rPr>
              <a:pPr eaLnBrk="1" hangingPunct="1"/>
              <a:t>21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Think. Write down what you have learnt about God.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2CAC1E8-8744-7745-AB39-1BDE72AE19B6}" type="slidenum">
              <a:rPr lang="en-ZA">
                <a:latin typeface="Calibri" charset="0"/>
              </a:rPr>
              <a:pPr eaLnBrk="1" hangingPunct="1"/>
              <a:t>22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Pray. Ask God to help you apply what you have learnt.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2CAC1E8-8744-7745-AB39-1BDE72AE19B6}" type="slidenum">
              <a:rPr lang="en-ZA">
                <a:latin typeface="Calibri" charset="0"/>
              </a:rPr>
              <a:pPr eaLnBrk="1" hangingPunct="1"/>
              <a:t>23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ZA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try appying what we read to our lives using the five questions we learnt to ask about what we read: Is there a Sin to Avoid, a Promise to Claim, an Example to Follow, a Command to Obey, and Knowledge to Gain?</a:t>
            </a:r>
            <a:endParaRPr lang="en-ZA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2CAC1E8-8744-7745-AB39-1BDE72AE19B6}" type="slidenum">
              <a:rPr lang="en-ZA">
                <a:latin typeface="Calibri" charset="0"/>
              </a:rPr>
              <a:pPr eaLnBrk="1" hangingPunct="1"/>
              <a:t>24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ea typeface="+mn-ea"/>
              </a:rPr>
              <a:t>Practise: It is time for you to Get Into God’s Word. We are going to give you each a copy of a handout</a:t>
            </a:r>
            <a:r>
              <a:rPr lang="en-ZA" baseline="0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ea typeface="+mn-ea"/>
              </a:rPr>
              <a:t> to work through – using Psalm 1.</a:t>
            </a:r>
            <a:endParaRPr lang="en-ZA" dirty="0" smtClean="0">
              <a:solidFill>
                <a:schemeClr val="bg1"/>
              </a:solidFill>
              <a:effectLst>
                <a:glow rad="101600">
                  <a:srgbClr val="000000"/>
                </a:glow>
              </a:effectLst>
              <a:ea typeface="+mn-ea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2CAC1E8-8744-7745-AB39-1BDE72AE19B6}" type="slidenum">
              <a:rPr lang="en-ZA">
                <a:latin typeface="Calibri" charset="0"/>
              </a:rPr>
              <a:pPr eaLnBrk="1" hangingPunct="1"/>
              <a:t>25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ea typeface="+mn-ea"/>
              </a:rPr>
              <a:t>Sharing: This</a:t>
            </a:r>
            <a:r>
              <a:rPr lang="en-ZA" baseline="0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ea typeface="+mn-ea"/>
              </a:rPr>
              <a:t> is your chance to come to the microphone and share what you got out of your time in the Word and with God.</a:t>
            </a:r>
            <a:endParaRPr lang="en-ZA" dirty="0" smtClean="0">
              <a:solidFill>
                <a:schemeClr val="bg1"/>
              </a:solidFill>
              <a:effectLst>
                <a:glow rad="101600">
                  <a:srgbClr val="000000"/>
                </a:glow>
              </a:effectLst>
              <a:ea typeface="+mn-ea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2CAC1E8-8744-7745-AB39-1BDE72AE19B6}" type="slidenum">
              <a:rPr lang="en-ZA">
                <a:latin typeface="Calibri" charset="0"/>
              </a:rPr>
              <a:pPr eaLnBrk="1" hangingPunct="1"/>
              <a:t>26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ea typeface="+mn-ea"/>
              </a:rPr>
              <a:t>Challenge: Do it every day for the next week! And then for the rest of your life!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2CAC1E8-8744-7745-AB39-1BDE72AE19B6}" type="slidenum">
              <a:rPr lang="en-ZA">
                <a:latin typeface="Calibri" charset="0"/>
              </a:rPr>
              <a:pPr eaLnBrk="1" hangingPunct="1"/>
              <a:t>27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get into the Word everyday…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2CAC1E8-8744-7745-AB39-1BDE72AE19B6}" type="slidenum">
              <a:rPr lang="en-ZA">
                <a:latin typeface="Calibri" charset="0"/>
              </a:rPr>
              <a:pPr eaLnBrk="1" hangingPunct="1"/>
              <a:t>28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(1) You Will Hear God (and he will speak through you). 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dirty="0" smtClean="0"/>
              <a:t>Oh</a:t>
            </a:r>
            <a:r>
              <a:rPr lang="en-US" baseline="0" dirty="0" smtClean="0"/>
              <a:t> </a:t>
            </a:r>
            <a:r>
              <a:rPr lang="en-US" dirty="0" smtClean="0"/>
              <a:t>how I love your words. I think about them all day long. They make me wiser than my enemies because they are my constant guide.” (Psalm 119:97-98)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2CAC1E8-8744-7745-AB39-1BDE72AE19B6}" type="slidenum">
              <a:rPr lang="en-ZA">
                <a:latin typeface="Calibri" charset="0"/>
              </a:rPr>
              <a:pPr eaLnBrk="1" hangingPunct="1"/>
              <a:t>29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ZA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ea typeface="+mn-ea"/>
              </a:rPr>
              <a:t>Let’s say it together: We see lives, communities and society transformed</a:t>
            </a:r>
            <a:r>
              <a:rPr lang="en-ZA" baseline="0" dirty="0" smtClean="0">
                <a:solidFill>
                  <a:schemeClr val="tx1"/>
                </a:solidFill>
                <a:effectLst/>
                <a:ea typeface="+mn-ea"/>
              </a:rPr>
              <a:t> through</a:t>
            </a:r>
            <a:endParaRPr lang="en-ZA" dirty="0" smtClean="0">
              <a:solidFill>
                <a:schemeClr val="bg1"/>
              </a:solidFill>
              <a:effectLst>
                <a:glow rad="101600">
                  <a:srgbClr val="000000"/>
                </a:glow>
              </a:effectLst>
              <a:ea typeface="+mn-ea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6F56985-4225-1447-8001-2A3B51B93554}" type="slidenum">
              <a:rPr lang="en-ZA">
                <a:latin typeface="Calibri" charset="0"/>
              </a:rPr>
              <a:pPr eaLnBrk="1" hangingPunct="1"/>
              <a:t>3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(2) You Will Stay Salty.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“How can a young person stay pure? By obeying your word. I have hidden your word in my heart, that I might not sin against you.” (Psalm 119:9,11)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2CAC1E8-8744-7745-AB39-1BDE72AE19B6}" type="slidenum">
              <a:rPr lang="en-ZA">
                <a:latin typeface="Calibri" charset="0"/>
              </a:rPr>
              <a:pPr eaLnBrk="1" hangingPunct="1"/>
              <a:t>30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(3) You Will Understand Truth.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will have an answer for the one who insults me since I trust your word. I will speak about your written instructions in the presence of kings and not feel ashamed.” (Psalm 119:42,46)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2CAC1E8-8744-7745-AB39-1BDE72AE19B6}" type="slidenum">
              <a:rPr lang="en-ZA">
                <a:latin typeface="Calibri" charset="0"/>
              </a:rPr>
              <a:pPr eaLnBrk="1" hangingPunct="1"/>
              <a:t>31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ea typeface="+mn-ea"/>
              </a:rPr>
              <a:t>Prayer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2CAC1E8-8744-7745-AB39-1BDE72AE19B6}" type="slidenum">
              <a:rPr lang="en-ZA">
                <a:latin typeface="Calibri" charset="0"/>
              </a:rPr>
              <a:pPr eaLnBrk="1" hangingPunct="1"/>
              <a:t>32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0" dirty="0" smtClean="0">
                <a:solidFill>
                  <a:schemeClr val="bg1"/>
                </a:solidFill>
              </a:rPr>
              <a:t>Next week will we continue our journey in the Word with Shaun</a:t>
            </a:r>
            <a:r>
              <a:rPr lang="en-US" sz="1200" b="0" baseline="0" dirty="0" smtClean="0">
                <a:solidFill>
                  <a:schemeClr val="bg1"/>
                </a:solidFill>
              </a:rPr>
              <a:t> </a:t>
            </a:r>
            <a:r>
              <a:rPr lang="en-US" sz="1200" b="0" dirty="0" smtClean="0">
                <a:solidFill>
                  <a:schemeClr val="bg1"/>
                </a:solidFill>
              </a:rPr>
              <a:t>who will be preaching on how to get into the Word</a:t>
            </a:r>
            <a:r>
              <a:rPr lang="en-US" sz="1200" b="0" baseline="0" dirty="0" smtClean="0">
                <a:solidFill>
                  <a:schemeClr val="bg1"/>
                </a:solidFill>
              </a:rPr>
              <a:t> and get stuff out of it!</a:t>
            </a:r>
            <a:endParaRPr lang="en-US" sz="1200" b="0" dirty="0" smtClean="0">
              <a:solidFill>
                <a:schemeClr val="bg1"/>
              </a:solidFill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C82B6F37-7C9E-154E-9321-BD689A412A87}" type="slidenum">
              <a:rPr lang="en-ZA" sz="1200">
                <a:latin typeface="Calibri" charset="0"/>
              </a:rPr>
              <a:pPr eaLnBrk="1" hangingPunct="1"/>
              <a:t>33</a:t>
            </a:fld>
            <a:endParaRPr lang="en-ZA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ZA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ea typeface="+mn-ea"/>
              </a:rPr>
              <a:t>discipleship in the Word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9045B49-E5FA-9441-8B14-C342D6DA61B8}" type="slidenum">
              <a:rPr lang="en-ZA">
                <a:latin typeface="Calibri" charset="0"/>
              </a:rPr>
              <a:pPr eaLnBrk="1" hangingPunct="1"/>
              <a:t>4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ZA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ea typeface="+mn-ea"/>
              </a:rPr>
              <a:t>the presence and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6262F2E-AE49-0740-B4A7-0C3DEA55D1FD}" type="slidenum">
              <a:rPr lang="en-ZA">
                <a:latin typeface="Calibri" charset="0"/>
              </a:rPr>
              <a:pPr eaLnBrk="1" hangingPunct="1"/>
              <a:t>5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ZA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ea typeface="+mn-ea"/>
              </a:rPr>
              <a:t>and the power of God.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97F0581-7CCD-4A4C-BF08-5A6CA5EF6792}" type="slidenum">
              <a:rPr lang="en-ZA">
                <a:latin typeface="Calibri" charset="0"/>
              </a:rPr>
              <a:pPr eaLnBrk="1" hangingPunct="1"/>
              <a:t>6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ZA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ea typeface="+mn-ea"/>
              </a:rPr>
              <a:t>Let’s say it again: We see lives, communities and society transformed</a:t>
            </a:r>
            <a:r>
              <a:rPr lang="en-ZA" dirty="0" smtClean="0">
                <a:ea typeface="+mn-ea"/>
              </a:rPr>
              <a:t>...</a:t>
            </a:r>
            <a:endParaRPr lang="en-ZA" dirty="0" smtClean="0">
              <a:solidFill>
                <a:schemeClr val="bg1"/>
              </a:solidFill>
              <a:effectLst>
                <a:glow rad="101600">
                  <a:srgbClr val="000000"/>
                </a:glow>
              </a:effectLst>
              <a:ea typeface="+mn-ea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6F56985-4225-1447-8001-2A3B51B93554}" type="slidenum">
              <a:rPr lang="en-ZA">
                <a:latin typeface="Calibri" charset="0"/>
              </a:rPr>
              <a:pPr eaLnBrk="1" hangingPunct="1"/>
              <a:t>7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ZA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ea typeface="+mn-ea"/>
              </a:rPr>
              <a:t>discipleship in the Word…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9045B49-E5FA-9441-8B14-C342D6DA61B8}" type="slidenum">
              <a:rPr lang="en-ZA">
                <a:latin typeface="Calibri" charset="0"/>
              </a:rPr>
              <a:pPr eaLnBrk="1" hangingPunct="1"/>
              <a:t>8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ZA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ea typeface="+mn-ea"/>
              </a:rPr>
              <a:t>the presence and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6262F2E-AE49-0740-B4A7-0C3DEA55D1FD}" type="slidenum">
              <a:rPr lang="en-ZA">
                <a:latin typeface="Calibri" charset="0"/>
              </a:rPr>
              <a:pPr eaLnBrk="1" hangingPunct="1"/>
              <a:t>9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/>
              <a:t>15/04/25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6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/>
              <a:t>15/04/25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5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/>
              <a:t>15/04/25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8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/>
              <a:t>15/04/25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72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/>
              <a:t>15/04/25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64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/>
              <a:t>15/04/25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6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/>
              <a:t>15/04/25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88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/>
              <a:t>15/04/25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53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/>
              <a:t>15/04/25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04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/>
              <a:t>15/04/25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/>
              <a:t>15/04/25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9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CD9AF-E096-DF41-AD66-9514F0DD165C}" type="datetimeFigureOut">
              <a:rPr lang="en-US" smtClean="0"/>
              <a:t>15/04/25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841EE-E259-BA4F-BAAA-2D6456E29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5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6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7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257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900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080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668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156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361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270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522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21385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815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553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750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477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097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355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053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213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536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497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185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949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588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496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2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841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3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919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3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619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119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635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8922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741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536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356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058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4773</TotalTime>
  <Words>752</Words>
  <Application>Microsoft Macintosh PowerPoint</Application>
  <PresentationFormat>On-screen Show (4:3)</PresentationFormat>
  <Paragraphs>71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kind of events?</dc:title>
  <dc:creator>Mark Tittley</dc:creator>
  <cp:lastModifiedBy>Mark Tittley</cp:lastModifiedBy>
  <cp:revision>371</cp:revision>
  <dcterms:created xsi:type="dcterms:W3CDTF">2014-06-20T13:14:19Z</dcterms:created>
  <dcterms:modified xsi:type="dcterms:W3CDTF">2015-04-25T15:27:48Z</dcterms:modified>
</cp:coreProperties>
</file>