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1002" r:id="rId2"/>
    <p:sldId id="629" r:id="rId3"/>
    <p:sldId id="932" r:id="rId4"/>
    <p:sldId id="933" r:id="rId5"/>
    <p:sldId id="994" r:id="rId6"/>
    <p:sldId id="1004" r:id="rId7"/>
    <p:sldId id="990" r:id="rId8"/>
    <p:sldId id="1005" r:id="rId9"/>
    <p:sldId id="934" r:id="rId10"/>
    <p:sldId id="991" r:id="rId11"/>
    <p:sldId id="1001" r:id="rId12"/>
    <p:sldId id="100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1" autoAdjust="0"/>
    <p:restoredTop sz="83513" autoAdjust="0"/>
  </p:normalViewPr>
  <p:slideViewPr>
    <p:cSldViewPr snapToGrid="0" snapToObjects="1">
      <p:cViewPr varScale="1">
        <p:scale>
          <a:sx n="55" d="100"/>
          <a:sy n="55" d="100"/>
        </p:scale>
        <p:origin x="-832" y="-112"/>
      </p:cViewPr>
      <p:guideLst>
        <p:guide orient="horz" pos="499"/>
        <p:guide pos="255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Welcome to Celebration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Sunday where will be </a:t>
            </a:r>
            <a:r>
              <a:rPr lang="en-US" sz="1200" kern="1200" baseline="0" dirty="0" smtClean="0">
                <a:solidFill>
                  <a:schemeClr val="tx1"/>
                </a:solidFill>
                <a:effectLst/>
                <a:latin typeface="+mn-lt"/>
                <a:ea typeface="+mn-ea"/>
                <a:cs typeface="+mn-cs"/>
              </a:rPr>
              <a:t>reviewing the Trilogy series.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did you experience in one of the five Power Stations?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solidFill>
                  <a:schemeClr val="bg1"/>
                </a:solidFill>
                <a:effectLst>
                  <a:glow rad="101600">
                    <a:srgbClr val="000000"/>
                  </a:glow>
                </a:effectLst>
                <a:ea typeface="+mn-ea"/>
              </a:rPr>
              <a:t>Prayer</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bg1"/>
                </a:solidFill>
                <a:effectLst>
                  <a:glow rad="101600">
                    <a:srgbClr val="000000"/>
                  </a:glow>
                </a:effectLst>
                <a:latin typeface="After Disaster"/>
                <a:cs typeface="After Disaster"/>
              </a:rPr>
              <a:t>We meet in the Sanctuary until School Reopens on the 26</a:t>
            </a:r>
            <a:r>
              <a:rPr lang="en-ZA" sz="1200" baseline="30000" dirty="0" smtClean="0">
                <a:solidFill>
                  <a:schemeClr val="bg1"/>
                </a:solidFill>
                <a:effectLst>
                  <a:glow rad="101600">
                    <a:srgbClr val="000000"/>
                  </a:glow>
                </a:effectLst>
                <a:latin typeface="After Disaster"/>
                <a:cs typeface="After Disaster"/>
              </a:rPr>
              <a:t>th</a:t>
            </a:r>
            <a:r>
              <a:rPr lang="en-ZA" sz="1200" dirty="0" smtClean="0">
                <a:solidFill>
                  <a:schemeClr val="bg1"/>
                </a:solidFill>
                <a:effectLst>
                  <a:glow rad="101600">
                    <a:srgbClr val="000000"/>
                  </a:glow>
                </a:effectLst>
                <a:latin typeface="After Disaster"/>
                <a:cs typeface="After Disaster"/>
              </a:rPr>
              <a:t> July.</a:t>
            </a:r>
            <a:endParaRPr lang="en-ZA" sz="1200" dirty="0" smtClean="0">
              <a:solidFill>
                <a:srgbClr val="0099FF"/>
              </a:solidFill>
              <a:effectLst>
                <a:glow rad="101600">
                  <a:srgbClr val="000000"/>
                </a:glow>
              </a:effectLst>
              <a:latin typeface="Brush455 BT"/>
              <a:cs typeface="Brush455 BT"/>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0" u="none" dirty="0" smtClean="0"/>
              <a:t>Can you believe</a:t>
            </a:r>
            <a:r>
              <a:rPr lang="en-US" b="0" u="none" baseline="0" dirty="0" smtClean="0"/>
              <a:t> that another term has raced by at His Youth and we have completed the </a:t>
            </a:r>
            <a:r>
              <a:rPr lang="en-US" b="0" u="none" dirty="0" smtClean="0"/>
              <a:t>Trilogy Series.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To remember our vision statement we are going to have a little race - you will build a puzzle out of the words in the vision statement - and the first table to finish will win a prize!</a:t>
            </a:r>
            <a:endParaRPr lang="en-ZA" dirty="0" smtClean="0">
              <a:solidFill>
                <a:schemeClr val="bg1"/>
              </a:solidFill>
              <a:effectLst>
                <a:glow rad="101600">
                  <a:srgbClr val="000000"/>
                </a:glow>
              </a:effectLst>
              <a:ea typeface="+mn-ea"/>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Let say our Vision statement one</a:t>
            </a:r>
            <a:r>
              <a:rPr lang="en-US" baseline="0" dirty="0" smtClean="0"/>
              <a:t> </a:t>
            </a:r>
            <a:r>
              <a:rPr lang="en-US" dirty="0" smtClean="0"/>
              <a:t>more time together: </a:t>
            </a:r>
            <a:r>
              <a:rPr lang="en-US" baseline="0" dirty="0" smtClean="0"/>
              <a:t>“We see lives, communities and society transformed through DISCIPLESHIP in the WORD, the PRESENCE and the POWER of God.”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baseline="0" dirty="0" smtClean="0">
                <a:solidFill>
                  <a:schemeClr val="tx1"/>
                </a:solidFill>
                <a:effectLst/>
                <a:latin typeface="+mn-lt"/>
                <a:ea typeface="+mn-ea"/>
                <a:cs typeface="+mn-cs"/>
              </a:rPr>
              <a:t>To remember part 1 - the Word - we are going to do a SPECK exercise on a passage of Scripture. </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venir Next Condensed Demi Bold"/>
                <a:cs typeface="Avenir Next Condensed Demi Bold"/>
              </a:rPr>
              <a:t>Read this passage from Jude 17-23 and look for a</a:t>
            </a:r>
            <a:r>
              <a:rPr lang="en-ZA" sz="1200" baseline="0" dirty="0" smtClean="0">
                <a:latin typeface="Avenir Next Condensed Demi Bold"/>
                <a:cs typeface="Avenir Next Condensed Demi Bold"/>
              </a:rPr>
              <a:t> </a:t>
            </a:r>
            <a:r>
              <a:rPr lang="en-ZA" sz="1200" dirty="0" smtClean="0">
                <a:latin typeface="Avenir Next Condensed Demi Bold"/>
                <a:cs typeface="Avenir Next Condensed Demi Bold"/>
              </a:rPr>
              <a:t>Sin to Avoid, a Promise to Claim, an Example to Follow, a Command to Obey, and a Knowledge to Gain. “</a:t>
            </a:r>
            <a:r>
              <a:rPr lang="en-ZA" sz="1200" kern="1200" dirty="0" smtClean="0">
                <a:solidFill>
                  <a:schemeClr val="tx1"/>
                </a:solidFill>
                <a:latin typeface="+mn-lt"/>
                <a:ea typeface="+mn-ea"/>
                <a:cs typeface="Avenir Next Condensed Demi Bold"/>
              </a:rPr>
              <a:t>Dear friends, remember what the apostles of Jesus said:  “In the last times there will be scoffers who will follow their own ungodly desires.” These are the people who divide you, who follow mere natural instincts and do not have the Spirit. But by building yourselves up in your most holy faith and praying in the Holy Spirit, keep yourselves in God’s love as you wait for the mercy of our Lord Jesus Christ to bring you to eternal life. Be merciful to those who doubt; save others by snatching them from the fire; to others show mercy, mixed with fear.” (Jude 17-23).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To remember Part 2 - the Presence of God we</a:t>
            </a:r>
            <a:r>
              <a:rPr lang="en-US" sz="1200" b="0" baseline="0" dirty="0" smtClean="0">
                <a:solidFill>
                  <a:schemeClr val="bg1"/>
                </a:solidFill>
              </a:rPr>
              <a:t> are going to each think of 1 thing we can do in this coming week to remind ourselves that God is always with us.</a:t>
            </a: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rPr>
              <a:t>What are some reminders of God’s presence?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 remember the incredible experience we had last week</a:t>
            </a:r>
            <a:r>
              <a:rPr lang="en-US" sz="1200" kern="1200" baseline="0" dirty="0" smtClean="0">
                <a:solidFill>
                  <a:schemeClr val="tx1"/>
                </a:solidFill>
                <a:effectLst/>
                <a:latin typeface="+mn-lt"/>
                <a:ea typeface="+mn-ea"/>
                <a:cs typeface="+mn-cs"/>
              </a:rPr>
              <a:t> with the Power of God we are going to share testimonies about our experience last week or anything that happened since last Sunday.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615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571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2008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615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690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0428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37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328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3356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3331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270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0528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8007</TotalTime>
  <Words>401</Words>
  <Application>Microsoft Macintosh PowerPoint</Application>
  <PresentationFormat>On-screen Show (4:3)</PresentationFormat>
  <Paragraphs>24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588</cp:revision>
  <dcterms:created xsi:type="dcterms:W3CDTF">2014-06-20T13:14:19Z</dcterms:created>
  <dcterms:modified xsi:type="dcterms:W3CDTF">2015-06-21T11:16:49Z</dcterms:modified>
</cp:coreProperties>
</file>