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552" r:id="rId2"/>
    <p:sldId id="613" r:id="rId3"/>
    <p:sldId id="60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FF"/>
    <a:srgbClr val="000000"/>
    <a:srgbClr val="FFFF99"/>
    <a:srgbClr val="996600"/>
    <a:srgbClr val="FFCC99"/>
    <a:srgbClr val="CC3333"/>
    <a:srgbClr val="FB2008"/>
    <a:srgbClr val="DE222C"/>
    <a:srgbClr val="FF5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3" autoAdjust="0"/>
    <p:restoredTop sz="79584" autoAdjust="0"/>
  </p:normalViewPr>
  <p:slideViewPr>
    <p:cSldViewPr snapToGrid="0" snapToObjects="1" showGuides="1">
      <p:cViewPr varScale="1">
        <p:scale>
          <a:sx n="66" d="100"/>
          <a:sy n="66" d="100"/>
        </p:scale>
        <p:origin x="-320" y="-96"/>
      </p:cViewPr>
      <p:guideLst>
        <p:guide orient="horz" pos="4319"/>
        <p:guide pos="57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D2349-956C-E94D-BDF5-9F5F8C952267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761E8-B556-2442-B9DB-91D007047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0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>
              <a:latin typeface="Calibri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fld id="{EC0C62EE-348E-224B-A8CC-9AAA4D132B0C}" type="slidenum">
              <a:rPr lang="en-ZA" sz="1200">
                <a:latin typeface="Calibri" charset="0"/>
              </a:rPr>
              <a:pPr eaLnBrk="1" hangingPunct="1"/>
              <a:t>1</a:t>
            </a:fld>
            <a:endParaRPr lang="en-ZA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In 2015 we</a:t>
            </a:r>
            <a:r>
              <a:rPr lang="en-ZA" baseline="0" dirty="0" smtClean="0">
                <a:latin typeface="Calibri" charset="0"/>
              </a:rPr>
              <a:t> rolled </a:t>
            </a:r>
            <a:r>
              <a:rPr lang="en-ZA" baseline="0" dirty="0" smtClean="0">
                <a:latin typeface="Calibri" charset="0"/>
              </a:rPr>
              <a:t>out a small group strategy for high schools in partnership with the GodFirst church – starting at Greenside </a:t>
            </a:r>
            <a:r>
              <a:rPr lang="en-ZA" baseline="0" dirty="0" smtClean="0">
                <a:latin typeface="Calibri" charset="0"/>
              </a:rPr>
              <a:t>and then at Parktown </a:t>
            </a:r>
            <a:r>
              <a:rPr lang="en-ZA" baseline="0" dirty="0" smtClean="0">
                <a:latin typeface="Calibri" charset="0"/>
              </a:rPr>
              <a:t>Boys and </a:t>
            </a:r>
            <a:r>
              <a:rPr lang="en-ZA" baseline="0" dirty="0" smtClean="0">
                <a:latin typeface="Calibri" charset="0"/>
              </a:rPr>
              <a:t>Girls. </a:t>
            </a:r>
            <a:r>
              <a:rPr lang="en-ZA" baseline="0" dirty="0" smtClean="0">
                <a:latin typeface="Calibri" charset="0"/>
              </a:rPr>
              <a:t>They are called Turbo Groups. Here is an outline for how the small group time works: 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(1) Ask the Big Question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(2) Read a Passage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(3) Share the Main Tweet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(4) Share the Mini-Tweets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(5) Join the Conversation Questions: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* What did you like about the story?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* What did you find confusing?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* What did you learn about God?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* What did you learn about people?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* What can you live out this week? 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* Who will you share with? </a:t>
            </a:r>
          </a:p>
          <a:p>
            <a:pPr eaLnBrk="1" hangingPunct="1">
              <a:spcBef>
                <a:spcPct val="0"/>
              </a:spcBef>
            </a:pPr>
            <a:r>
              <a:rPr lang="en-ZA" baseline="0" dirty="0" smtClean="0">
                <a:latin typeface="Calibri" charset="0"/>
              </a:rPr>
              <a:t>(6) Prayer</a:t>
            </a:r>
            <a:endParaRPr lang="en-ZA" dirty="0">
              <a:latin typeface="Calibri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fld id="{EC0C62EE-348E-224B-A8CC-9AAA4D132B0C}" type="slidenum">
              <a:rPr lang="en-ZA" sz="1200">
                <a:latin typeface="Calibri" charset="0"/>
              </a:rPr>
              <a:pPr eaLnBrk="1" hangingPunct="1"/>
              <a:t>2</a:t>
            </a:fld>
            <a:endParaRPr lang="en-ZA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Let’s give it a try</a:t>
            </a:r>
            <a:r>
              <a:rPr lang="en-ZA" baseline="0" dirty="0" smtClean="0">
                <a:latin typeface="Calibri" charset="0"/>
              </a:rPr>
              <a:t> using a passage from Mark chapter 4: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(1) Big Question: If you were Jesus, how would you convince people in the first century that you were God?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(2) Passage: Mark 4:35-41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(3) Main Tweet: Jesus has authority over nature. 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(4) Mini Tweets: (1) Fear vs Faith. (2) Blaming Jesus.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(5) Join the Conversation Questions: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* What did you like about the story?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* What did you find confusing?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* What did you learn about God?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* What did you learn about people?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* What can you live out this week?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* Who will you tell about what you learnt? </a:t>
            </a:r>
          </a:p>
          <a:p>
            <a:pPr eaLnBrk="1" hangingPunct="1">
              <a:spcBef>
                <a:spcPct val="0"/>
              </a:spcBef>
            </a:pPr>
            <a:r>
              <a:rPr lang="en-ZA" dirty="0" smtClean="0">
                <a:latin typeface="Calibri" charset="0"/>
              </a:rPr>
              <a:t>(6) Prayer</a:t>
            </a:r>
          </a:p>
          <a:p>
            <a:pPr eaLnBrk="1" hangingPunct="1">
              <a:spcBef>
                <a:spcPct val="0"/>
              </a:spcBef>
            </a:pPr>
            <a:endParaRPr lang="en-ZA" dirty="0">
              <a:latin typeface="Calibri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fld id="{EC0C62EE-348E-224B-A8CC-9AAA4D132B0C}" type="slidenum">
              <a:rPr lang="en-ZA" sz="1200">
                <a:latin typeface="Calibri" charset="0"/>
              </a:rPr>
              <a:pPr eaLnBrk="1" hangingPunct="1"/>
              <a:t>3</a:t>
            </a:fld>
            <a:endParaRPr lang="en-ZA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0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4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5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8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9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5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8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C3725-5453-3542-A19C-130A3E12A89D}" type="datetimeFigureOut">
              <a:rPr lang="en-US" smtClean="0"/>
              <a:t>16/05/27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7164D-674C-2F41-B1F2-272353E1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1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554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3661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033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Words>282</Words>
  <Application>Microsoft Macintosh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mark@hispeoplejoburg.org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Tittley</dc:creator>
  <cp:lastModifiedBy>Mark Tittley</cp:lastModifiedBy>
  <cp:revision>234</cp:revision>
  <dcterms:created xsi:type="dcterms:W3CDTF">2013-10-02T18:06:33Z</dcterms:created>
  <dcterms:modified xsi:type="dcterms:W3CDTF">2016-05-27T08:11:59Z</dcterms:modified>
</cp:coreProperties>
</file>