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322" r:id="rId3"/>
    <p:sldId id="268" r:id="rId4"/>
    <p:sldId id="271" r:id="rId5"/>
    <p:sldId id="274" r:id="rId6"/>
    <p:sldId id="276" r:id="rId7"/>
    <p:sldId id="279" r:id="rId8"/>
    <p:sldId id="284" r:id="rId9"/>
    <p:sldId id="285" r:id="rId10"/>
    <p:sldId id="290" r:id="rId11"/>
    <p:sldId id="295" r:id="rId12"/>
    <p:sldId id="296" r:id="rId13"/>
    <p:sldId id="300" r:id="rId14"/>
    <p:sldId id="301" r:id="rId15"/>
    <p:sldId id="304" r:id="rId16"/>
    <p:sldId id="310" r:id="rId17"/>
    <p:sldId id="312" r:id="rId18"/>
    <p:sldId id="318" r:id="rId19"/>
    <p:sldId id="325" r:id="rId20"/>
    <p:sldId id="326" r:id="rId21"/>
    <p:sldId id="327" r:id="rId22"/>
    <p:sldId id="328" r:id="rId23"/>
    <p:sldId id="329" r:id="rId24"/>
    <p:sldId id="330" r:id="rId25"/>
    <p:sldId id="332" r:id="rId26"/>
    <p:sldId id="333" r:id="rId27"/>
    <p:sldId id="334" r:id="rId28"/>
    <p:sldId id="341" r:id="rId29"/>
    <p:sldId id="343" r:id="rId30"/>
    <p:sldId id="345" r:id="rId31"/>
    <p:sldId id="350" r:id="rId32"/>
    <p:sldId id="352" r:id="rId33"/>
    <p:sldId id="410" r:id="rId34"/>
    <p:sldId id="356" r:id="rId35"/>
    <p:sldId id="360" r:id="rId36"/>
    <p:sldId id="361" r:id="rId37"/>
    <p:sldId id="362" r:id="rId38"/>
    <p:sldId id="363" r:id="rId39"/>
    <p:sldId id="364" r:id="rId40"/>
    <p:sldId id="366" r:id="rId41"/>
    <p:sldId id="368" r:id="rId42"/>
    <p:sldId id="373" r:id="rId43"/>
    <p:sldId id="377" r:id="rId44"/>
    <p:sldId id="379" r:id="rId45"/>
    <p:sldId id="383" r:id="rId46"/>
    <p:sldId id="384" r:id="rId47"/>
    <p:sldId id="386" r:id="rId48"/>
    <p:sldId id="396" r:id="rId49"/>
    <p:sldId id="406" r:id="rId50"/>
    <p:sldId id="409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8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BFD71-54A2-1947-82F5-CAD7D3EB25C2}" type="datetimeFigureOut">
              <a:rPr lang="en-US" smtClean="0"/>
              <a:t>2014/08/30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4F06D-2323-A84F-A2ED-17693037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89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BFD71-54A2-1947-82F5-CAD7D3EB25C2}" type="datetimeFigureOut">
              <a:rPr lang="en-US" smtClean="0"/>
              <a:t>2014/08/30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4F06D-2323-A84F-A2ED-17693037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54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BFD71-54A2-1947-82F5-CAD7D3EB25C2}" type="datetimeFigureOut">
              <a:rPr lang="en-US" smtClean="0"/>
              <a:t>2014/08/30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4F06D-2323-A84F-A2ED-17693037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1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BFD71-54A2-1947-82F5-CAD7D3EB25C2}" type="datetimeFigureOut">
              <a:rPr lang="en-US" smtClean="0"/>
              <a:t>2014/08/30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4F06D-2323-A84F-A2ED-17693037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23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BFD71-54A2-1947-82F5-CAD7D3EB25C2}" type="datetimeFigureOut">
              <a:rPr lang="en-US" smtClean="0"/>
              <a:t>2014/08/30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4F06D-2323-A84F-A2ED-17693037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1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BFD71-54A2-1947-82F5-CAD7D3EB25C2}" type="datetimeFigureOut">
              <a:rPr lang="en-US" smtClean="0"/>
              <a:t>2014/08/30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4F06D-2323-A84F-A2ED-17693037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2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BFD71-54A2-1947-82F5-CAD7D3EB25C2}" type="datetimeFigureOut">
              <a:rPr lang="en-US" smtClean="0"/>
              <a:t>2014/08/30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4F06D-2323-A84F-A2ED-17693037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31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BFD71-54A2-1947-82F5-CAD7D3EB25C2}" type="datetimeFigureOut">
              <a:rPr lang="en-US" smtClean="0"/>
              <a:t>2014/08/30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4F06D-2323-A84F-A2ED-17693037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10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BFD71-54A2-1947-82F5-CAD7D3EB25C2}" type="datetimeFigureOut">
              <a:rPr lang="en-US" smtClean="0"/>
              <a:t>2014/08/30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4F06D-2323-A84F-A2ED-17693037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71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BFD71-54A2-1947-82F5-CAD7D3EB25C2}" type="datetimeFigureOut">
              <a:rPr lang="en-US" smtClean="0"/>
              <a:t>2014/08/30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4F06D-2323-A84F-A2ED-17693037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8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BFD71-54A2-1947-82F5-CAD7D3EB25C2}" type="datetimeFigureOut">
              <a:rPr lang="en-US" smtClean="0"/>
              <a:t>2014/08/30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4F06D-2323-A84F-A2ED-17693037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63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BFD71-54A2-1947-82F5-CAD7D3EB25C2}" type="datetimeFigureOut">
              <a:rPr lang="en-US" smtClean="0"/>
              <a:t>2014/08/30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4F06D-2323-A84F-A2ED-176930379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9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IMG_0001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0050b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0056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0063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0069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0073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0076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0085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0088b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0099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0116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0111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0117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0118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0119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0120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0121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0122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0123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0124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0143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0146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0016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0151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0156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0163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3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0171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0182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0183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0184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0188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0189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0020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0194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0198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0221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/IMG_0224d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/IMG_0224f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Show/IMG_0224j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Show/IMG_0224k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Show/IMG_0256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file://localhost/Users/marktittley/Desktop/_Show/IMG_0277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file://localhost/Users/marktittley/Desktop/_Show/IMG_0287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0025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file://localhost/Users/marktittley/Desktop/_Show/IMG_0296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0028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0034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0041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0042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1.jpg" descr="/Users/marktittley/Desktop/_Show/IMG_00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74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0b.jpg" descr="/Users/marktittley/Desktop/_Show/IMG_0050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36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6.JPG" descr="/Users/marktittley/Desktop/_Show/IMG_005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6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3.JPG" descr="/Users/marktittley/Desktop/_Show/IMG_006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r="76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7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9.JPG" descr="/Users/marktittley/Desktop/_Show/IMG_006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" r="837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2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3.JPG" descr="/Users/marktittley/Desktop/_Show/IMG_007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/>
          <a:stretch/>
        </p:blipFill>
        <p:spPr>
          <a:xfrm>
            <a:off x="0" y="374650"/>
            <a:ext cx="9144000" cy="61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8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6.JPG" descr="/Users/marktittley/Desktop/_Show/IMG_007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r="3522"/>
          <a:stretch/>
        </p:blipFill>
        <p:spPr>
          <a:xfrm>
            <a:off x="0" y="0"/>
            <a:ext cx="9144000" cy="68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5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5.JPG" descr="/Users/marktittley/Desktop/_Show/IMG_008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9144000" cy="596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76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8b.jpg" descr="/Users/marktittley/Desktop/_Show/IMG_0088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2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9.JPG" descr="/Users/marktittley/Desktop/_Show/IMG_009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/>
          <a:stretch/>
        </p:blipFill>
        <p:spPr>
          <a:xfrm>
            <a:off x="0" y="-15240"/>
            <a:ext cx="91440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41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6.JPG" descr="/Users/marktittley/Desktop/_Show/IMG_011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70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1.JPG" descr="/Users/marktittley/Desktop/_Show/IMG_01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0"/>
            <a:ext cx="4777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10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7.JPG" descr="/Users/marktittley/Desktop/_Show/IMG_011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8" b="6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8.JPG" descr="/Users/marktittley/Desktop/_Show/IMG_011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59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9.JPG" descr="/Users/marktittley/Desktop/_Show/IMG_01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0"/>
            <a:ext cx="6817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89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0.JPG" descr="/Users/marktittley/Desktop/_Show/IMG_01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20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1.JPG" descr="/Users/marktittley/Desktop/_Show/IMG_01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0"/>
            <a:ext cx="6766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3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2.JPG" descr="/Users/marktittley/Desktop/_Show/IMG_01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0"/>
            <a:ext cx="5509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17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3.JPG" descr="/Users/marktittley/Desktop/_Show/IMG_01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0"/>
            <a:ext cx="6646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81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4.JPG" descr="/Users/marktittley/Desktop/_Show/IMG_01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7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3.jpg" descr="/Users/marktittley/Desktop/_Show/IMG_014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01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6.JPG" descr="/Users/marktittley/Desktop/_Show/IMG_014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25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6.JPG" descr="/Users/marktittley/Desktop/_Show/IMG_001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r="11168"/>
          <a:stretch/>
        </p:blipFill>
        <p:spPr>
          <a:xfrm>
            <a:off x="0" y="-47897"/>
            <a:ext cx="9144000" cy="696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64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1.JPG" descr="/Users/marktittley/Desktop/_Show/IMG_015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8000"/>
          <a:stretch/>
        </p:blipFill>
        <p:spPr>
          <a:xfrm>
            <a:off x="0" y="-3266"/>
            <a:ext cx="9144000" cy="686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7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6.JPG" descr="/Users/marktittley/Desktop/_Show/IMG_015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" r="2774"/>
          <a:stretch/>
        </p:blipFill>
        <p:spPr>
          <a:xfrm>
            <a:off x="0" y="0"/>
            <a:ext cx="9144000" cy="686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30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3.JPG" descr="/Users/marktittley/Desktop/_Show/IMG_016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" r="4989"/>
          <a:stretch/>
        </p:blipFill>
        <p:spPr>
          <a:xfrm>
            <a:off x="0" y="0"/>
            <a:ext cx="91440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14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63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76" t="2492" r="19447" b="59215"/>
          <a:stretch/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1.JPG" descr="/Users/marktittley/Desktop/_Show/IMG_017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 r="4628"/>
          <a:stretch/>
        </p:blipFill>
        <p:spPr>
          <a:xfrm>
            <a:off x="0" y="0"/>
            <a:ext cx="9144000" cy="6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87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82.jpg" descr="/Users/marktittley/Desktop/_Show/IMG_01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35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83.JPG" descr="/Users/marktittley/Desktop/_Show/IMG_018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7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84.JPG" descr="/Users/marktittley/Desktop/_Show/IMG_018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/>
          <a:stretch/>
        </p:blipFill>
        <p:spPr>
          <a:xfrm>
            <a:off x="0" y="0"/>
            <a:ext cx="91440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9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88.JPG" descr="/Users/marktittley/Desktop/_Show/IMG_018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98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89.JPG" descr="/Users/marktittley/Desktop/_Show/IMG_018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" r="258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97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0.jpg" descr="/Users/marktittley/Desktop/_Show/IMG_00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36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94.JPG" descr="/Users/marktittley/Desktop/_Show/IMG_019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" r="727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27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98.JPG" descr="/Users/marktittley/Desktop/_Show/IMG_019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9" t="1073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69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1.JPG" descr="/Users/marktittley/Desktop/_Show/IMG_022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7"/>
          <a:stretch/>
        </p:blipFill>
        <p:spPr>
          <a:xfrm>
            <a:off x="0" y="-4857"/>
            <a:ext cx="9144000" cy="68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50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4d.JPG" descr="/Users/marktittley/Desktop/_Show/IMG_0224d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" r="13989" b="301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10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4f.JPG" descr="/Users/marktittley/Desktop/_Show/IMG_0224f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r="4189"/>
          <a:stretch/>
        </p:blipFill>
        <p:spPr>
          <a:xfrm>
            <a:off x="0" y="-9376"/>
            <a:ext cx="9144000" cy="689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1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4j.JPG" descr="/Users/marktittley/Desktop/_Show/IMG_0224j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r="3521"/>
          <a:stretch/>
        </p:blipFill>
        <p:spPr>
          <a:xfrm>
            <a:off x="0" y="0"/>
            <a:ext cx="9144000" cy="68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3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4k.JPG" descr="/Users/marktittley/Desktop/_Show/IMG_0224k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" t="3832" r="16568" b="13116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82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56.JPG" descr="/Users/marktittley/Desktop/_Show/IMG_025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r="255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01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77.JPG" descr="/Users/marktittley/Desktop/_Show/IMG_027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21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7.JPG" descr="/Users/marktittley/Desktop/_Show/IMG_028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5634"/>
          <a:stretch/>
        </p:blipFill>
        <p:spPr>
          <a:xfrm>
            <a:off x="0" y="-6047"/>
            <a:ext cx="9144000" cy="687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94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5.JPG" descr="/Users/marktittley/Desktop/_Show/IMG_002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r="1093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49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96.JPG" descr="/Users/marktittley/Desktop/_Show/IMG_029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" r="5789"/>
          <a:stretch/>
        </p:blipFill>
        <p:spPr>
          <a:xfrm>
            <a:off x="0" y="-18143"/>
            <a:ext cx="9144000" cy="689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74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8.JPG" descr="/Users/marktittley/Desktop/_Show/IMG_00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61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4.JPG" descr="/Users/marktittley/Desktop/_Show/IMG_003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" r="4623"/>
          <a:stretch/>
        </p:blipFill>
        <p:spPr>
          <a:xfrm>
            <a:off x="0" y="0"/>
            <a:ext cx="9144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25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1.JPG" descr="/Users/marktittley/Desktop/_Show/IMG_004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3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2.JPG" descr="/Users/marktittley/Desktop/_Show/IMG_004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r="7319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49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Macintosh PowerPoint</Application>
  <PresentationFormat>On-screen Show (4:3)</PresentationFormat>
  <Paragraphs>0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4</cp:revision>
  <dcterms:created xsi:type="dcterms:W3CDTF">2014-08-30T09:38:56Z</dcterms:created>
  <dcterms:modified xsi:type="dcterms:W3CDTF">2014-08-30T09:58:43Z</dcterms:modified>
</cp:coreProperties>
</file>