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3" r:id="rId2"/>
    <p:sldId id="273" r:id="rId3"/>
    <p:sldId id="284" r:id="rId4"/>
    <p:sldId id="285" r:id="rId5"/>
    <p:sldId id="287" r:id="rId6"/>
    <p:sldId id="289" r:id="rId7"/>
    <p:sldId id="295" r:id="rId8"/>
    <p:sldId id="300" r:id="rId9"/>
    <p:sldId id="303" r:id="rId10"/>
    <p:sldId id="309" r:id="rId11"/>
    <p:sldId id="315" r:id="rId12"/>
    <p:sldId id="301" r:id="rId13"/>
    <p:sldId id="305" r:id="rId14"/>
    <p:sldId id="364" r:id="rId15"/>
    <p:sldId id="374" r:id="rId16"/>
    <p:sldId id="325" r:id="rId17"/>
    <p:sldId id="328" r:id="rId18"/>
    <p:sldId id="375" r:id="rId19"/>
    <p:sldId id="331" r:id="rId20"/>
    <p:sldId id="377" r:id="rId21"/>
    <p:sldId id="349" r:id="rId22"/>
    <p:sldId id="376" r:id="rId23"/>
    <p:sldId id="359" r:id="rId24"/>
    <p:sldId id="361" r:id="rId25"/>
    <p:sldId id="363" r:id="rId26"/>
    <p:sldId id="37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2" d="100"/>
          <a:sy n="32" d="100"/>
        </p:scale>
        <p:origin x="-20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CAEF4-27EC-D040-A83E-50B55F0EA539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123A-1BD1-B44A-8BE3-2DB166AEC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05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 of newcomers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93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completed Utopia world collage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18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completed Utopia world collage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83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inter-utopia challenge: cup smack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02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prize</a:t>
            </a:r>
            <a:r>
              <a:rPr lang="en-US" baseline="0" dirty="0" smtClean="0"/>
              <a:t> for the winning Utopia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72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debrief after the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86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second inter-utopia challenge: Coke down down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86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debrief after the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86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third inter-utopia challenge: Ball touch down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27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debrief after the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86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group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11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forming groups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17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Small group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57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Small group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48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Small group time.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65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Teens creating their world collage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72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presenting their Utopia world collage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9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presenting their Utopia world collage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3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presenting their Utopia world collage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7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Teens presenting their Utopia world collage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5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completed Utopia world collage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97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completed Utopia world collage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E123A-1BD1-B44A-8BE3-2DB166AEC1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0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6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A5290-AA5D-A44D-B0BF-DEB4201118A4}" type="datetimeFigureOut">
              <a:rPr lang="en-US" smtClean="0"/>
              <a:t>14/10/28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8DA68-508E-174C-8133-5E1C6F5F59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4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01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file://localhost/Users/marktittley/Desktop/_Show/IMG_0078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file://localhost/Users/marktittley/Desktop/_Show/IMG_0088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file://localhost/Users/marktittley/Desktop/_Show/IMG_006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file://localhost/Users/marktittley/Desktop/_Show/IMG_007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file://localhost/Users/marktittley/Desktop/_Show/IMG_015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file://localhost/Users/marktittley/Desktop/_Show/IMG_016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file://localhost/Users/marktittley/Desktop/_Show/IMG_0101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file://localhost/Users/marktittley/Desktop/_Show/IMG_010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file://localhost/Users/marktittley/Desktop/_Show/IMG_011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file://localhost/Users/marktittley/Desktop/_Show/IMG_002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file://localhost/Users/marktittley/Desktop/_Show/IMG_0138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file://localhost/Users/marktittley/Desktop/_Show/IMG_015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file://localhost/Users/marktittley/Desktop/_Show/IMG_015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file://localhost/Users/marktittley/Desktop/_Show/IMG_0154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file://localhost/Users/marktittley/Desktop/_Show/IMG_016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file://localhost/Users/marktittley/Desktop/_Show/IMG_003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file://localhost/Users/marktittley/Desktop/_Show/IMG_003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4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4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56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file://localhost/Users/marktittley/Desktop/_Show/IMG_006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file://localhost/Users/marktittley/Desktop/_Show/IMG_006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0.jpg" descr="/Users/marktittley/Desktop/_Show/IMG_001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r="6468"/>
          <a:stretch/>
        </p:blipFill>
        <p:spPr>
          <a:xfrm>
            <a:off x="0" y="-60476"/>
            <a:ext cx="9144000" cy="691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1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8.jpg" descr="/Users/marktittley/Desktop/_Show/IMG_0078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.jpg" descr="/Users/marktittley/Desktop/_Show/IMG_0088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6.jpg" descr="/Users/marktittley/Desktop/_Show/IMG_006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1.jpg" descr="/Users/marktittley/Desktop/_Show/IMG_007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6.jpg" descr="/Users/marktittley/Desktop/_Show/IMG_015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7.jpg" descr="/Users/marktittley/Desktop/_Show/IMG_016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1.jpg" descr="/Users/marktittley/Desktop/_Show/IMG_0101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6.jpg" descr="/Users/marktittley/Desktop/_Show/IMG_010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4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0.jpg" descr="/Users/marktittley/Desktop/_Show/IMG_011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3.jpg" descr="/Users/marktittley/Desktop/_Show/IMG_0023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1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8.jpg" descr="/Users/marktittley/Desktop/_Show/IMG_0138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4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0.jpg" descr="/Users/marktittley/Desktop/_Show/IMG_015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2.jpg" descr="/Users/marktittley/Desktop/_Show/IMG_0152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5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4.jpg" descr="/Users/marktittley/Desktop/_Show/IMG_0154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5.jpg" descr="/Users/marktittley/Desktop/_Show/IMG_016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6.jpg" descr="/Users/marktittley/Desktop/_Show/IMG_003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7.jpg" descr="/Users/marktittley/Desktop/_Show/IMG_0037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6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Show/IMG_00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8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/IMG_00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5.jpg" descr="/Users/marktittley/Desktop/_Show/IMG_0065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4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9.jpg" descr="/Users/marktittley/Desktop/_Show/IMG_0069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147</Words>
  <Application>Microsoft Macintosh PowerPoint</Application>
  <PresentationFormat>On-screen Show (4:3)</PresentationFormat>
  <Paragraphs>44</Paragraphs>
  <Slides>26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2014-10-24T20:39:24Z</dcterms:created>
  <dcterms:modified xsi:type="dcterms:W3CDTF">2014-10-28T05:42:38Z</dcterms:modified>
</cp:coreProperties>
</file>