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82" r:id="rId2"/>
    <p:sldId id="461" r:id="rId3"/>
    <p:sldId id="503" r:id="rId4"/>
    <p:sldId id="504" r:id="rId5"/>
    <p:sldId id="544" r:id="rId6"/>
    <p:sldId id="581" r:id="rId7"/>
    <p:sldId id="596" r:id="rId8"/>
    <p:sldId id="597" r:id="rId9"/>
    <p:sldId id="561" r:id="rId10"/>
    <p:sldId id="565" r:id="rId11"/>
    <p:sldId id="584" r:id="rId12"/>
    <p:sldId id="585" r:id="rId13"/>
    <p:sldId id="586" r:id="rId14"/>
    <p:sldId id="598" r:id="rId15"/>
    <p:sldId id="587" r:id="rId16"/>
    <p:sldId id="595" r:id="rId17"/>
    <p:sldId id="589" r:id="rId18"/>
    <p:sldId id="590" r:id="rId19"/>
    <p:sldId id="591" r:id="rId20"/>
    <p:sldId id="593" r:id="rId21"/>
    <p:sldId id="594" r:id="rId22"/>
    <p:sldId id="579" r:id="rId23"/>
    <p:sldId id="582" r:id="rId24"/>
    <p:sldId id="580" r:id="rId25"/>
    <p:sldId id="583" r:id="rId26"/>
    <p:sldId id="479" r:id="rId27"/>
    <p:sldId id="464" r:id="rId28"/>
    <p:sldId id="316" r:id="rId29"/>
    <p:sldId id="50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99" autoAdjust="0"/>
    <p:restoredTop sz="82594" autoAdjust="0"/>
  </p:normalViewPr>
  <p:slideViewPr>
    <p:cSldViewPr snapToGrid="0" snapToObjects="1" showGuides="1">
      <p:cViewPr varScale="1">
        <p:scale>
          <a:sx n="68" d="100"/>
          <a:sy n="68" d="100"/>
        </p:scale>
        <p:origin x="-96" y="-304"/>
      </p:cViewPr>
      <p:guideLst>
        <p:guide orient="horz" pos="2299"/>
        <p:guide orient="horz" pos="3127"/>
        <p:guide pos="2051"/>
        <p:guide pos="543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week is Valentines Night.</a:t>
            </a:r>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The Speed Game.</a:t>
            </a:r>
            <a:r>
              <a:rPr lang="en-US" baseline="0" dirty="0" smtClean="0"/>
              <a:t> Everyone stands in two circles facing each other and you answer a question and then rotate.</a:t>
            </a:r>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What is your </a:t>
            </a:r>
            <a:r>
              <a:rPr lang="en-US" sz="1200" kern="1200" dirty="0" err="1" smtClean="0">
                <a:solidFill>
                  <a:schemeClr val="tx1"/>
                </a:solidFill>
                <a:effectLst/>
                <a:latin typeface="+mn-lt"/>
                <a:ea typeface="+mn-ea"/>
                <a:cs typeface="+mn-cs"/>
              </a:rPr>
              <a:t>favourite</a:t>
            </a:r>
            <a:r>
              <a:rPr lang="en-US" sz="1200" kern="1200" dirty="0" smtClean="0">
                <a:solidFill>
                  <a:schemeClr val="tx1"/>
                </a:solidFill>
                <a:effectLst/>
                <a:latin typeface="+mn-lt"/>
                <a:ea typeface="+mn-ea"/>
                <a:cs typeface="+mn-cs"/>
              </a:rPr>
              <a:t> drink?</a:t>
            </a:r>
            <a:endParaRPr lang="en-ZA" sz="1200" kern="1200" dirty="0" smtClean="0">
              <a:solidFill>
                <a:schemeClr val="tx1"/>
              </a:solidFill>
              <a:effectLst/>
              <a:latin typeface="+mn-lt"/>
              <a:ea typeface="+mn-ea"/>
              <a:cs typeface="+mn-cs"/>
            </a:endParaRP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A59F1A3-62B1-734D-B7AA-4460CCC00281}"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sz="800" b="0" kern="1200" dirty="0" smtClean="0">
                <a:solidFill>
                  <a:schemeClr val="tx1"/>
                </a:solidFill>
                <a:latin typeface="+mn-lt"/>
                <a:ea typeface="+mn-ea"/>
                <a:cs typeface="+mn-cs"/>
              </a:rPr>
              <a:t>Who is your favourite superhero? Why?</a:t>
            </a:r>
            <a:endParaRPr lang="en-ZA" b="0" dirty="0">
              <a:latin typeface="Calibri" charset="0"/>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B3FB831-CF57-454D-8459-E39A58042829}" type="slidenum">
              <a:rPr lang="en-ZA">
                <a:latin typeface="Calibri" charset="0"/>
              </a:rPr>
              <a:pPr eaLnBrk="1" hangingPunct="1"/>
              <a:t>12</a:t>
            </a:fld>
            <a:endParaRPr lang="en-ZA">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0" dirty="0" smtClean="0">
                <a:latin typeface="Calibri" charset="0"/>
              </a:rPr>
              <a:t>What is your favourite TV show?</a:t>
            </a:r>
            <a:endParaRPr lang="en-ZA" b="0" dirty="0">
              <a:latin typeface="Calibri" charset="0"/>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21EB60F-ABD2-704E-93AB-DA2058524373}" type="slidenum">
              <a:rPr lang="en-ZA">
                <a:latin typeface="Calibri" charset="0"/>
              </a:rPr>
              <a:pPr eaLnBrk="1" hangingPunct="1"/>
              <a:t>13</a:t>
            </a:fld>
            <a:endParaRPr lang="en-ZA">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sz="800" b="0" kern="1200" dirty="0" smtClean="0">
                <a:solidFill>
                  <a:schemeClr val="tx1"/>
                </a:solidFill>
                <a:latin typeface="+mn-lt"/>
                <a:ea typeface="+mn-ea"/>
                <a:cs typeface="+mn-cs"/>
              </a:rPr>
              <a:t>What musical instrument do you play or would you love to play?</a:t>
            </a:r>
            <a:endParaRPr lang="en-ZA" b="0" dirty="0">
              <a:latin typeface="Calibri" charset="0"/>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697D6CF-AC4E-C843-B049-E48F74265417}" type="slidenum">
              <a:rPr lang="en-ZA">
                <a:latin typeface="Calibri" charset="0"/>
              </a:rPr>
              <a:pPr eaLnBrk="1" hangingPunct="1"/>
              <a:t>14</a:t>
            </a:fld>
            <a:endParaRPr lang="en-ZA">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Who was the last person you argued with and what was it about?</a:t>
            </a:r>
            <a:endParaRPr lang="en-ZA" sz="1200" kern="1200" dirty="0" smtClean="0">
              <a:solidFill>
                <a:schemeClr val="tx1"/>
              </a:solidFill>
              <a:effectLst/>
              <a:latin typeface="+mn-lt"/>
              <a:ea typeface="+mn-ea"/>
              <a:cs typeface="+mn-cs"/>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9DDF77B-B50B-6643-A94F-F26B075B1ED9}" type="slidenum">
              <a:rPr lang="en-ZA">
                <a:latin typeface="Calibri" charset="0"/>
              </a:rPr>
              <a:pPr eaLnBrk="1" hangingPunct="1"/>
              <a:t>15</a:t>
            </a:fld>
            <a:endParaRPr lang="en-ZA">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What makes you really angry?</a:t>
            </a:r>
            <a:endParaRPr lang="en-ZA" sz="1200" kern="1200" dirty="0" smtClean="0">
              <a:solidFill>
                <a:schemeClr val="tx1"/>
              </a:solidFill>
              <a:effectLst/>
              <a:latin typeface="+mn-lt"/>
              <a:ea typeface="+mn-ea"/>
              <a:cs typeface="+mn-cs"/>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8CF1B06-A87D-F342-BEE7-F9A955F973AC}" type="slidenum">
              <a:rPr lang="en-ZA">
                <a:latin typeface="Calibri" charset="0"/>
              </a:rPr>
              <a:pPr eaLnBrk="1" hangingPunct="1"/>
              <a:t>16</a:t>
            </a:fld>
            <a:endParaRPr lang="en-ZA">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sz="1200" kern="1200" dirty="0" smtClean="0">
                <a:solidFill>
                  <a:schemeClr val="tx1"/>
                </a:solidFill>
                <a:effectLst/>
                <a:latin typeface="+mn-lt"/>
                <a:ea typeface="+mn-ea"/>
                <a:cs typeface="+mn-cs"/>
              </a:rPr>
              <a:t>What do you love about youth group?</a:t>
            </a: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0FC07F2-A610-8C45-B9E2-5CCAEC1C6E99}" type="slidenum">
              <a:rPr lang="en-ZA">
                <a:latin typeface="Calibri" charset="0"/>
              </a:rPr>
              <a:pPr eaLnBrk="1" hangingPunct="1"/>
              <a:t>17</a:t>
            </a:fld>
            <a:endParaRPr lang="en-ZA">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sz="1200" kern="1200" dirty="0" smtClean="0">
                <a:solidFill>
                  <a:schemeClr val="tx1"/>
                </a:solidFill>
                <a:effectLst/>
                <a:latin typeface="+mn-lt"/>
                <a:ea typeface="+mn-ea"/>
                <a:cs typeface="+mn-cs"/>
              </a:rPr>
              <a:t>If you could change one thing about yourself, what would it be and why?</a:t>
            </a: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018427A-AB20-5C4A-A17D-F77000AF3E2A}" type="slidenum">
              <a:rPr lang="en-ZA">
                <a:latin typeface="Calibri" charset="0"/>
              </a:rPr>
              <a:pPr eaLnBrk="1" hangingPunct="1"/>
              <a:t>18</a:t>
            </a:fld>
            <a:endParaRPr lang="en-ZA">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sz="1200" kern="1200" dirty="0" smtClean="0">
                <a:solidFill>
                  <a:schemeClr val="tx1"/>
                </a:solidFill>
                <a:effectLst/>
                <a:latin typeface="+mn-lt"/>
                <a:ea typeface="+mn-ea"/>
                <a:cs typeface="+mn-cs"/>
              </a:rPr>
              <a:t>If you would given a million bucks, what would you do with it?</a:t>
            </a:r>
          </a:p>
          <a:p>
            <a:pPr eaLnBrk="1" hangingPunct="1">
              <a:spcBef>
                <a:spcPct val="0"/>
              </a:spcBef>
            </a:pPr>
            <a:endParaRPr lang="en-ZA" dirty="0">
              <a:latin typeface="Calibri" charset="0"/>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2C1EFED-2DD2-454B-8982-21D8B78094BB}" type="slidenum">
              <a:rPr lang="en-ZA">
                <a:latin typeface="Calibri" charset="0"/>
              </a:rPr>
              <a:pPr eaLnBrk="1" hangingPunct="1"/>
              <a:t>19</a:t>
            </a:fld>
            <a:endParaRPr lang="en-ZA">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Escape Friday.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sz="800" b="0" kern="1200" dirty="0" smtClean="0">
                <a:solidFill>
                  <a:schemeClr val="tx1"/>
                </a:solidFill>
                <a:latin typeface="+mn-lt"/>
                <a:ea typeface="+mn-ea"/>
                <a:cs typeface="+mn-cs"/>
              </a:rPr>
              <a:t>What would you be willing to die for?</a:t>
            </a:r>
            <a:endParaRPr lang="en-ZA" b="0" dirty="0">
              <a:latin typeface="Calibri" charset="0"/>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3980F2C-E769-2547-ACD2-AF39BA1141DB}" type="slidenum">
              <a:rPr lang="en-ZA">
                <a:latin typeface="Calibri" charset="0"/>
              </a:rPr>
              <a:pPr eaLnBrk="1" hangingPunct="1"/>
              <a:t>20</a:t>
            </a:fld>
            <a:endParaRPr lang="en-ZA">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If you could ask God one question, what would it be?</a:t>
            </a:r>
            <a:endParaRPr lang="en-ZA" dirty="0">
              <a:latin typeface="Calibri" charset="0"/>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9B794C0-522C-154A-8737-898DF33CD4DA}" type="slidenum">
              <a:rPr lang="en-ZA">
                <a:latin typeface="Calibri" charset="0"/>
              </a:rPr>
              <a:pPr eaLnBrk="1" hangingPunct="1"/>
              <a:t>21</a:t>
            </a:fld>
            <a:endParaRPr lang="en-ZA">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3. </a:t>
            </a:r>
            <a:r>
              <a:rPr lang="en-US" b="1" baseline="0" dirty="0" smtClean="0"/>
              <a:t>The Letter Game. </a:t>
            </a:r>
            <a:r>
              <a:rPr lang="en-US" sz="1200" kern="1200" dirty="0" smtClean="0">
                <a:solidFill>
                  <a:schemeClr val="tx1"/>
                </a:solidFill>
                <a:latin typeface="+mn-lt"/>
                <a:ea typeface="+mn-ea"/>
                <a:cs typeface="+mn-cs"/>
              </a:rPr>
              <a:t>Teens have</a:t>
            </a:r>
            <a:r>
              <a:rPr lang="en-US" sz="1200" kern="1200" baseline="0" dirty="0" smtClean="0">
                <a:solidFill>
                  <a:schemeClr val="tx1"/>
                </a:solidFill>
                <a:latin typeface="+mn-lt"/>
                <a:ea typeface="+mn-ea"/>
                <a:cs typeface="+mn-cs"/>
              </a:rPr>
              <a:t> 5 minutes to write an anonymous love letter. After the last game a judge will read the letters and give the 3 best a prize and also read out the 3 best/worst letters.</a:t>
            </a:r>
            <a:endParaRPr lang="en-US" sz="1200" kern="1200" dirty="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22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 The Smile Game.</a:t>
            </a:r>
            <a:r>
              <a:rPr lang="en-US" b="1" baseline="0" dirty="0" smtClean="0"/>
              <a:t> </a:t>
            </a:r>
            <a:r>
              <a:rPr lang="en-US" baseline="0" dirty="0" smtClean="0"/>
              <a:t>Everyone is sitting in a big circle. One person, who does not have a chair to sit on, has to get up and go to a person of the opposite sex and try and get them to laugh by saying: “Honey, if you love me, please smile.” The person has to respond, with a straight face, “Honey. I love you, but I just can’t smile.” If the girl can say it without laughing the guy has to find another girl to ask. If the girl laughs, she has to get up (while the guy sits on her chair) and go to a guy and say the line to him and try get him to laugh. You are not allowed to touch the person you are trying to make laugh.</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23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The </a:t>
            </a:r>
            <a:r>
              <a:rPr lang="en-US" b="1" baseline="0" dirty="0" smtClean="0"/>
              <a:t>Wink Game. </a:t>
            </a:r>
            <a:r>
              <a:rPr lang="en-US" baseline="0" dirty="0" smtClean="0"/>
              <a:t>Girls are seated on the chairs while a guy stands behind each girl. One guy is standing behind an empty chair and he has to wink at a girls (all the guys must be looking down) and she has to try and get up from her chair and move to the empty chair without her partner stopping her from leaving.</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24</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Letter Game p</a:t>
            </a:r>
            <a:r>
              <a:rPr lang="en-US" sz="1200" kern="1200" dirty="0" smtClean="0">
                <a:solidFill>
                  <a:schemeClr val="tx1"/>
                </a:solidFill>
                <a:latin typeface="+mn-lt"/>
                <a:ea typeface="+mn-ea"/>
                <a:cs typeface="+mn-cs"/>
              </a:rPr>
              <a:t>rize giving for the 3 best love letters and the 3 worst love letters.</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25</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Small Groups.</a:t>
            </a:r>
            <a:r>
              <a:rPr lang="en-US" sz="1200" kern="1200" baseline="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Here are the small group questions: (1) What has been your best/worst Valentine’s experience? (2)</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Have you ever had your heart broken? What happened? (3) What can we do when we experience heartache? Here are some verses: “The Lord is near to the brokenhearted and saves the crushed in spirit.” (Ps 34:18). “Cast your burden on the Lord, and he will sustain you.” (Ps 55:22). “Fear not, for I am with you; I will strengthen you, I will help you. (Isa 41:10). (4) Pray for each other to know God’s love.</a:t>
            </a:r>
          </a:p>
          <a:p>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26</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Don’t forget that next Friday is All or Nothing Night</a:t>
            </a:r>
            <a:r>
              <a:rPr lang="en-US" sz="1200" kern="1200" baseline="0" dirty="0" smtClean="0">
                <a:solidFill>
                  <a:schemeClr val="tx1"/>
                </a:solidFill>
                <a:effectLst/>
                <a:latin typeface="+mn-lt"/>
                <a:ea typeface="+mn-ea"/>
                <a:cs typeface="+mn-cs"/>
              </a:rPr>
              <a:t> - bring a friend.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Refreshments:</a:t>
            </a:r>
            <a:r>
              <a:rPr lang="en-US" sz="1200" kern="1200" dirty="0" smtClean="0">
                <a:solidFill>
                  <a:schemeClr val="tx1"/>
                </a:solidFill>
                <a:effectLst/>
                <a:latin typeface="+mn-lt"/>
                <a:ea typeface="+mn-ea"/>
                <a:cs typeface="+mn-cs"/>
              </a:rPr>
              <a:t> Tonight teens</a:t>
            </a:r>
            <a:r>
              <a:rPr lang="en-US" sz="1200" kern="1200" baseline="0" dirty="0" smtClean="0">
                <a:solidFill>
                  <a:schemeClr val="tx1"/>
                </a:solidFill>
                <a:effectLst/>
                <a:latin typeface="+mn-lt"/>
                <a:ea typeface="+mn-ea"/>
                <a:cs typeface="+mn-cs"/>
              </a:rPr>
              <a:t> will add toppings to their ice-cream.</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Don’t forget that next Friday is All or Nothing Night</a:t>
            </a:r>
            <a:r>
              <a:rPr lang="en-US" sz="1200" kern="1200" baseline="0" dirty="0" smtClean="0">
                <a:solidFill>
                  <a:schemeClr val="tx1"/>
                </a:solidFill>
                <a:effectLst/>
                <a:latin typeface="+mn-lt"/>
                <a:ea typeface="+mn-ea"/>
                <a:cs typeface="+mn-cs"/>
              </a:rPr>
              <a:t> - bring a friend.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in our Breakout Series we are dealing with Heartache.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Friday is All or Nothing Night.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our</a:t>
            </a:r>
            <a:r>
              <a:rPr lang="en-US" baseline="0" dirty="0" smtClean="0"/>
              <a:t> Valentines Night.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5</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6</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Because it is Valentine’s Day on Sunday we are going to watch a short from the movie Inside Out called Riley’s First Date. If you have not seen the</a:t>
            </a:r>
            <a:r>
              <a:rPr lang="en-US" baseline="0" dirty="0" smtClean="0"/>
              <a:t> movie all you need to know is that while we watch what is taking place in the real world we get views of what is going on in the </a:t>
            </a:r>
            <a:r>
              <a:rPr lang="en-US" baseline="0" dirty="0" err="1" smtClean="0"/>
              <a:t>charaters</a:t>
            </a:r>
            <a:r>
              <a:rPr lang="en-US" baseline="0" dirty="0" smtClean="0"/>
              <a:t> minds with emotions that are represented by different characters.</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Riley’s First Date Short. Get it from the Inside Out DVD. </a:t>
            </a:r>
          </a:p>
          <a:p>
            <a:r>
              <a:rPr lang="en-US" dirty="0" smtClean="0"/>
              <a:t>Video</a:t>
            </a:r>
            <a:r>
              <a:rPr lang="en-US" baseline="0" dirty="0" smtClean="0"/>
              <a:t> Length: 4:30</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The Match Game.</a:t>
            </a:r>
            <a:r>
              <a:rPr lang="en-US" sz="1200" kern="1200" dirty="0" smtClean="0">
                <a:solidFill>
                  <a:schemeClr val="tx1"/>
                </a:solidFill>
                <a:effectLst/>
                <a:latin typeface="+mn-lt"/>
                <a:ea typeface="+mn-ea"/>
                <a:cs typeface="+mn-cs"/>
              </a:rPr>
              <a:t> Each teen is given the name of a famous pair (like Minnie and Mickey) and they have to go around and they have to go around and find their partner. They have to ask people who they are and the person has to answer without actually using their name. When their</a:t>
            </a:r>
            <a:r>
              <a:rPr lang="en-US" sz="1200" kern="1200" baseline="0" dirty="0" smtClean="0">
                <a:solidFill>
                  <a:schemeClr val="tx1"/>
                </a:solidFill>
                <a:effectLst/>
                <a:latin typeface="+mn-lt"/>
                <a:ea typeface="+mn-ea"/>
                <a:cs typeface="+mn-cs"/>
              </a:rPr>
              <a:t> find their partner they sit down together. </a:t>
            </a:r>
            <a:r>
              <a:rPr lang="en-US" sz="1200" kern="1200" dirty="0" smtClean="0">
                <a:solidFill>
                  <a:schemeClr val="tx1"/>
                </a:solidFill>
                <a:effectLst/>
                <a:latin typeface="+mn-lt"/>
                <a:ea typeface="+mn-ea"/>
                <a:cs typeface="+mn-cs"/>
              </a:rPr>
              <a:t> The first three pairs win a prize - the last two pairs pay a forfeit.</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Here is a giant list of pairs: http://famous-</a:t>
            </a:r>
            <a:r>
              <a:rPr lang="en-US" sz="1200" kern="1200" baseline="0" dirty="0" err="1" smtClean="0">
                <a:solidFill>
                  <a:schemeClr val="tx1"/>
                </a:solidFill>
                <a:latin typeface="+mn-lt"/>
                <a:ea typeface="+mn-ea"/>
                <a:cs typeface="+mn-cs"/>
              </a:rPr>
              <a:t>duos.blogspot.co.za</a:t>
            </a:r>
            <a:r>
              <a:rPr lang="en-US" sz="1200" kern="1200" baseline="0" dirty="0" smtClean="0">
                <a:solidFill>
                  <a:schemeClr val="tx1"/>
                </a:solidFill>
                <a:latin typeface="+mn-lt"/>
                <a:ea typeface="+mn-ea"/>
                <a:cs typeface="+mn-cs"/>
              </a:rPr>
              <a:t>/2008/11/list-of-famous-</a:t>
            </a:r>
            <a:r>
              <a:rPr lang="en-US" sz="1200" kern="1200" baseline="0" dirty="0" err="1" smtClean="0">
                <a:solidFill>
                  <a:schemeClr val="tx1"/>
                </a:solidFill>
                <a:latin typeface="+mn-lt"/>
                <a:ea typeface="+mn-ea"/>
                <a:cs typeface="+mn-cs"/>
              </a:rPr>
              <a:t>duos.html</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0017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0132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250835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509194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517735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8742983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018210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212619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551710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304247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265445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93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17731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608562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0423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1801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5990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5553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2250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920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046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0624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174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0982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0904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564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1378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130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72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6618</TotalTime>
  <Words>885</Words>
  <Application>Microsoft Macintosh PowerPoint</Application>
  <PresentationFormat>On-screen Show (4:3)</PresentationFormat>
  <Paragraphs>60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328</cp:revision>
  <dcterms:created xsi:type="dcterms:W3CDTF">2015-09-10T12:52:54Z</dcterms:created>
  <dcterms:modified xsi:type="dcterms:W3CDTF">2016-02-12T09:10:13Z</dcterms:modified>
</cp:coreProperties>
</file>