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7" r:id="rId9"/>
    <p:sldId id="268" r:id="rId10"/>
    <p:sldId id="270" r:id="rId11"/>
    <p:sldId id="272" r:id="rId12"/>
    <p:sldId id="275" r:id="rId13"/>
    <p:sldId id="277" r:id="rId14"/>
    <p:sldId id="279" r:id="rId15"/>
    <p:sldId id="280" r:id="rId16"/>
    <p:sldId id="282" r:id="rId17"/>
    <p:sldId id="286" r:id="rId18"/>
    <p:sldId id="287" r:id="rId19"/>
    <p:sldId id="288" r:id="rId20"/>
    <p:sldId id="289" r:id="rId21"/>
    <p:sldId id="291" r:id="rId22"/>
    <p:sldId id="294" r:id="rId23"/>
    <p:sldId id="299" r:id="rId24"/>
    <p:sldId id="301" r:id="rId25"/>
    <p:sldId id="302" r:id="rId26"/>
    <p:sldId id="305" r:id="rId27"/>
    <p:sldId id="307" r:id="rId28"/>
    <p:sldId id="310" r:id="rId29"/>
    <p:sldId id="311" r:id="rId30"/>
    <p:sldId id="312" r:id="rId31"/>
    <p:sldId id="317" r:id="rId32"/>
    <p:sldId id="320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4" r:id="rId41"/>
    <p:sldId id="337" r:id="rId42"/>
    <p:sldId id="340" r:id="rId43"/>
    <p:sldId id="34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7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8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9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9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2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1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6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5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5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93055-BFBD-8C4D-B55D-E1E8777176BF}" type="datetimeFigureOut">
              <a:rPr lang="en-US" smtClean="0"/>
              <a:t>16/02/13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CAD05-4B37-B54E-8876-36A4717A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9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6163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6170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6176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6178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6180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6182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6184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6191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6193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6196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6148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6198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6200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6205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6214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6222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6224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6231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6233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6239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6242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6149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6245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6274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6282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6297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6299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6300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6303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6306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6307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6308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6151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6314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6318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6323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6383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6156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6157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6158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6160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6161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8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63.jpg" descr="/Users/marktittley/Desktop/_Show/IMG_61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0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70.jpg" descr="/Users/marktittley/Desktop/_Show/IMG_61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2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76.jpg" descr="/Users/marktittley/Desktop/_Show/IMG_61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3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78.jpg" descr="/Users/marktittley/Desktop/_Show/IMG_61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2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80.jpg" descr="/Users/marktittley/Desktop/_Show/IMG_61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0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82.jpg" descr="/Users/marktittley/Desktop/_Show/IMG_61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5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84.jpg" descr="/Users/marktittley/Desktop/_Show/IMG_61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8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91.jpg" descr="/Users/marktittley/Desktop/_Show/IMG_61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5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93.jpg" descr="/Users/marktittley/Desktop/_Show/IMG_61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7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96.jpg" descr="/Users/marktittley/Desktop/_Show/IMG_61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48.jpg" descr="/Users/marktittley/Desktop/_Show/IMG_61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4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98.jpg" descr="/Users/marktittley/Desktop/_Show/IMG_61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6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00.jpg" descr="/Users/marktittley/Desktop/_Show/IMG_62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05.jpg" descr="/Users/marktittley/Desktop/_Show/IMG_62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2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14.jpg" descr="/Users/marktittley/Desktop/_Show/IMG_62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3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22.jpg" descr="/Users/marktittley/Desktop/_Show/IMG_62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8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24.jpg" descr="/Users/marktittley/Desktop/_Show/IMG_62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31.jpg" descr="/Users/marktittley/Desktop/_Show/IMG_62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3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33.jpg" descr="/Users/marktittley/Desktop/_Show/IMG_62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9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39.jpg" descr="/Users/marktittley/Desktop/_Show/IMG_62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37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42.jpg" descr="/Users/marktittley/Desktop/_Show/IMG_62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49.jpg" descr="/Users/marktittley/Desktop/_Show/IMG_61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45.jpg" descr="/Users/marktittley/Desktop/_Show/IMG_62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6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74.jpg" descr="/Users/marktittley/Desktop/_Show/IMG_62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8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82.jpg" descr="/Users/marktittley/Desktop/_Show/IMG_62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1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97.jpg" descr="/Users/marktittley/Desktop/_Show/IMG_62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5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299.jpg" descr="/Users/marktittley/Desktop/_Show/IMG_62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4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00.jpg" descr="/Users/marktittley/Desktop/_Show/IMG_63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8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03.jpg" descr="/Users/marktittley/Desktop/_Show/IMG_63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3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06.jpg" descr="/Users/marktittley/Desktop/_Show/IMG_63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3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07.jpg" descr="/Users/marktittley/Desktop/_Show/IMG_63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4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08.jpg" descr="/Users/marktittley/Desktop/_Show/IMG_63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9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51.jpg" descr="/Users/marktittley/Desktop/_Show/IMG_61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14.jpg" descr="/Users/marktittley/Desktop/_Show/IMG_63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3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18.jpg" descr="/Users/marktittley/Desktop/_Show/IMG_63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23.jpg" descr="/Users/marktittley/Desktop/_Show/IMG_63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2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83.jpg" descr="/Users/marktittley/Desktop/_Show/IMG_638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/>
          <a:stretch/>
        </p:blipFill>
        <p:spPr>
          <a:xfrm>
            <a:off x="0" y="196768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1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56.jpg" descr="/Users/marktittley/Desktop/_Show/IMG_61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9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57.jpg" descr="/Users/marktittley/Desktop/_Show/IMG_61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0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58.jpg" descr="/Users/marktittley/Desktop/_Show/IMG_61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5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60.jpg" descr="/Users/marktittley/Desktop/_Show/IMG_61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61.jpg" descr="/Users/marktittley/Desktop/_Show/IMG_61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0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On-screen Show (4:3)</PresentationFormat>
  <Paragraphs>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2016-02-13T07:24:26Z</dcterms:created>
  <dcterms:modified xsi:type="dcterms:W3CDTF">2016-02-13T07:30:53Z</dcterms:modified>
</cp:coreProperties>
</file>