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305" r:id="rId3"/>
    <p:sldId id="297" r:id="rId4"/>
    <p:sldId id="318" r:id="rId5"/>
    <p:sldId id="319" r:id="rId6"/>
    <p:sldId id="320" r:id="rId7"/>
    <p:sldId id="321" r:id="rId8"/>
    <p:sldId id="322" r:id="rId9"/>
    <p:sldId id="323" r:id="rId10"/>
    <p:sldId id="324" r:id="rId11"/>
    <p:sldId id="325" r:id="rId12"/>
    <p:sldId id="326" r:id="rId13"/>
    <p:sldId id="298" r:id="rId14"/>
    <p:sldId id="270" r:id="rId15"/>
    <p:sldId id="271" r:id="rId16"/>
    <p:sldId id="272" r:id="rId17"/>
    <p:sldId id="299" r:id="rId18"/>
    <p:sldId id="301" r:id="rId19"/>
    <p:sldId id="300" r:id="rId20"/>
    <p:sldId id="302" r:id="rId21"/>
    <p:sldId id="30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6" r:id="rId36"/>
    <p:sldId id="304" r:id="rId37"/>
    <p:sldId id="289" r:id="rId38"/>
    <p:sldId id="290" r:id="rId39"/>
    <p:sldId id="291" r:id="rId40"/>
    <p:sldId id="292" r:id="rId41"/>
    <p:sldId id="316" r:id="rId42"/>
    <p:sldId id="295" r:id="rId43"/>
    <p:sldId id="317" r:id="rId44"/>
    <p:sldId id="327" r:id="rId45"/>
    <p:sldId id="294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AC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4" autoAdjust="0"/>
    <p:restoredTop sz="94660"/>
  </p:normalViewPr>
  <p:slideViewPr>
    <p:cSldViewPr snapToGrid="0" snapToObjects="1">
      <p:cViewPr varScale="1">
        <p:scale>
          <a:sx n="53" d="100"/>
          <a:sy n="53" d="100"/>
        </p:scale>
        <p:origin x="-154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C55B3-DF0C-9249-91F2-A3CA756580E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A9F25B-9156-7643-A8FA-A3E575B412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02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Welcome to the Victory Series!</a:t>
            </a:r>
            <a:endParaRPr lang="en-ZA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5B51F-04FD-7A40-B656-919F212494D9}" type="slidenum">
              <a:rPr lang="en-ZA" sz="1200">
                <a:latin typeface="Calibri" charset="0"/>
              </a:rPr>
              <a:pPr eaLnBrk="1" hangingPunct="1"/>
              <a:t>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8671C0-2054-6C4A-8736-6188B17D1F7B}" type="slidenum">
              <a:rPr lang="en-US" sz="1200">
                <a:latin typeface="Calibri" charset="0"/>
              </a:rPr>
              <a:pPr eaLnBrk="1" hangingPunct="1"/>
              <a:t>10</a:t>
            </a:fld>
            <a:endParaRPr lang="en-US" sz="1200">
              <a:latin typeface="Calibri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7 we will look at the fourth of five big issues in our lives: Sexual Sins</a:t>
            </a:r>
            <a:r>
              <a:rPr lang="en-US" dirty="0" smtClean="0">
                <a:latin typeface="Calibri" charset="0"/>
              </a:rPr>
              <a:t>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26C69FC-3E6C-DF48-88EF-2798CE4AAFED}" type="slidenum">
              <a:rPr lang="en-US" sz="1200">
                <a:latin typeface="Calibri" charset="0"/>
              </a:rPr>
              <a:pPr eaLnBrk="1" hangingPunct="1"/>
              <a:t>11</a:t>
            </a:fld>
            <a:endParaRPr lang="en-US" sz="1200">
              <a:latin typeface="Calibri" charset="0"/>
            </a:endParaRPr>
          </a:p>
        </p:txBody>
      </p:sp>
      <p:sp>
        <p:nvSpPr>
          <p:cNvPr id="337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6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8 we will look at the fifth of five big issues in our lives: </a:t>
            </a:r>
            <a:r>
              <a:rPr lang="en-US" b="0" dirty="0" smtClean="0">
                <a:latin typeface="Calibri" charset="0"/>
              </a:rPr>
              <a:t>Addictions.</a:t>
            </a:r>
            <a:endParaRPr lang="en-US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5505BBA-9404-034F-AD05-EE221AA9DC5C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35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In Week 9 we will end with how to</a:t>
            </a:r>
            <a:r>
              <a:rPr lang="en-US" b="0" baseline="0" dirty="0" smtClean="0">
                <a:latin typeface="Calibri" charset="0"/>
              </a:rPr>
              <a:t> Live in Victory!</a:t>
            </a:r>
          </a:p>
          <a:p>
            <a:r>
              <a:rPr lang="en-US" b="0" baseline="0" dirty="0" smtClean="0">
                <a:latin typeface="Calibri" charset="0"/>
              </a:rPr>
              <a:t>Water Baptism in church!</a:t>
            </a:r>
          </a:p>
          <a:p>
            <a:r>
              <a:rPr lang="en-US" b="0" baseline="0" dirty="0" smtClean="0">
                <a:latin typeface="Calibri" charset="0"/>
              </a:rPr>
              <a:t>Spirit Baptism in this session!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B0CBF1-6501-B34E-AB3C-EAC03B046C33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This week is all about</a:t>
            </a:r>
            <a:r>
              <a:rPr lang="en-US" b="0" baseline="0" dirty="0" smtClean="0">
                <a:latin typeface="Calibri" charset="0"/>
              </a:rPr>
              <a:t> Preparing for Victory.</a:t>
            </a:r>
            <a:endParaRPr lang="en-US" b="0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Calibri" charset="0"/>
              </a:rPr>
              <a:t>The Bible teaches that we can and should live victorious lives. </a:t>
            </a:r>
            <a:endParaRPr lang="en-ZA" dirty="0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869CB-D109-B049-9182-6C98D8E58DE2}" type="slidenum">
              <a:rPr lang="en-ZA" sz="1200">
                <a:latin typeface="Calibri" charset="0"/>
              </a:rPr>
              <a:pPr eaLnBrk="1" hangingPunct="1"/>
              <a:t>14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Calibri" charset="0"/>
              </a:rPr>
              <a:t>This</a:t>
            </a:r>
            <a:r>
              <a:rPr lang="en-US" baseline="0" smtClean="0">
                <a:latin typeface="Calibri" charset="0"/>
              </a:rPr>
              <a:t> weekend will </a:t>
            </a:r>
            <a:r>
              <a:rPr lang="en-US" baseline="0" dirty="0" smtClean="0">
                <a:latin typeface="Calibri" charset="0"/>
              </a:rPr>
              <a:t>help you understand that you can </a:t>
            </a:r>
            <a:r>
              <a:rPr lang="en-US" dirty="0" smtClean="0">
                <a:latin typeface="Calibri" charset="0"/>
              </a:rPr>
              <a:t>walk in the </a:t>
            </a:r>
            <a:r>
              <a:rPr lang="en-US" dirty="0">
                <a:latin typeface="Calibri" charset="0"/>
              </a:rPr>
              <a:t>victory that Christ bought on the </a:t>
            </a:r>
            <a:r>
              <a:rPr lang="en-US" dirty="0" smtClean="0">
                <a:latin typeface="Calibri" charset="0"/>
              </a:rPr>
              <a:t>Cross for you.</a:t>
            </a:r>
            <a:endParaRPr lang="en-ZA" dirty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ZA" dirty="0">
              <a:latin typeface="Calibri" charset="0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5E869CB-D109-B049-9182-6C98D8E58DE2}" type="slidenum">
              <a:rPr lang="en-ZA" sz="1200">
                <a:latin typeface="Calibri" charset="0"/>
              </a:rPr>
              <a:pPr eaLnBrk="1" hangingPunct="1"/>
              <a:t>15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Living in victory</a:t>
            </a:r>
            <a:r>
              <a:rPr lang="en-ZA" baseline="0" dirty="0" smtClean="0">
                <a:latin typeface="Calibri" charset="0"/>
              </a:rPr>
              <a:t> is a life-long process – not an event!</a:t>
            </a:r>
            <a:endParaRPr lang="en-ZA" dirty="0">
              <a:latin typeface="Calibri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16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The Victory Series is a launch pad to victory!</a:t>
            </a:r>
            <a:endParaRPr lang="en-ZA" dirty="0">
              <a:latin typeface="Calibri" charset="0"/>
            </a:endParaRPr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28E5E38-D9E9-FE4B-A386-3DFDAF55BB6B}" type="slidenum">
              <a:rPr lang="en-ZA" sz="1200">
                <a:latin typeface="Calibri" charset="0"/>
              </a:rPr>
              <a:pPr eaLnBrk="1" hangingPunct="1"/>
              <a:t>17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Before soldiers go on a patrol they have a mission briefing. Here is your mission briefing: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18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(1) This 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series will lay 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a foundation for walking in victory (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it is not intense inner healing. It is effective in laying foundations as part of the process of growing in God. It is not a quick-fix, but will bring significant breakthrough to launch out into the process of walking in victory)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19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Video: An edited version of Official Call of Duty Advanced Warfare - Campaign Story Trailer. Get it on YouTube at: https://www.youtube.com/watch?v=pUysNWHffWg</a:t>
            </a:r>
            <a:endParaRPr lang="en-ZA" dirty="0">
              <a:latin typeface="Calibri" charset="0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5B51F-04FD-7A40-B656-919F212494D9}" type="slidenum">
              <a:rPr lang="en-ZA" sz="1200">
                <a:latin typeface="Calibri" charset="0"/>
              </a:rPr>
              <a:pPr eaLnBrk="1" hangingPunct="1"/>
              <a:t>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(2) You must believe that God will bring healing and victory - w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 must come with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expectation and faith for a supernatural work of healing and freedom – we believe that the same anointing of the Holy Spirit that rested on Jesus (Luke 4:17-21; Isaiah 61) is present with us this term to set us free.</a:t>
            </a: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20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ZA" sz="1200" kern="120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(3) The Holy Spirit will bring things to the surface in his time</a:t>
            </a:r>
            <a:r>
              <a:rPr lang="en-ZA" sz="1200" kern="1200" baseline="0" dirty="0" smtClean="0">
                <a:solidFill>
                  <a:schemeClr val="tx1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Calibri" pitchFamily="34" charset="0"/>
                <a:ea typeface="ＭＳ Ｐゴシック" charset="0"/>
                <a:cs typeface="Arial" charset="0"/>
              </a:rPr>
              <a:t> - n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ot everything will be dealt with during this time but you will receive tools and principles for dealing with things as they arise later in your Christian walk.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ＭＳ Ｐゴシック" charset="0"/>
              <a:cs typeface="ＭＳ Ｐゴシック" charset="0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2967772-B01C-574F-9E69-3403EDCD90FD}" type="slidenum">
              <a:rPr lang="en-ZA" sz="1200">
                <a:latin typeface="Calibri" charset="0"/>
              </a:rPr>
              <a:pPr eaLnBrk="1" hangingPunct="1"/>
              <a:t>21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There are three targets for this Victory Series:</a:t>
            </a:r>
            <a:endParaRPr lang="en-ZA" dirty="0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B86047-36E9-A14E-BD7C-D38C6E9049E5}" type="slidenum">
              <a:rPr lang="en-ZA" sz="1200">
                <a:latin typeface="Calibri" charset="0"/>
              </a:rPr>
              <a:pPr eaLnBrk="1" hangingPunct="1"/>
              <a:t>22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Build Foundations.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first target of Victory Weekend is to establish foundations that are strong and biblical. 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2D1D661-396F-6F4D-A90A-9D72A0E552AF}" type="slidenum">
              <a:rPr lang="en-ZA" sz="1200">
                <a:latin typeface="Calibri" charset="0"/>
              </a:rPr>
              <a:pPr eaLnBrk="1" hangingPunct="1"/>
              <a:t>23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i="1" dirty="0" smtClean="0">
                <a:latin typeface="Calibri" charset="0"/>
              </a:rPr>
              <a:t>H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e who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comes to me and hears my words and puts them into practice</a:t>
            </a:r>
            <a:r>
              <a:rPr lang="en-US" sz="1200" i="1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is like a man building a house, who dug down deep and laid the foundation on rock. When a flood came, the torrent struck that house but could not shake it, because it was well built.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(Luke 6:47-48)</a:t>
            </a: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795FCC9-F980-0F40-934C-2B506BA7725E}" type="slidenum">
              <a:rPr lang="en-ZA" sz="1200">
                <a:latin typeface="Calibri" charset="0"/>
              </a:rPr>
              <a:pPr eaLnBrk="1" hangingPunct="1"/>
              <a:t>24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famous building (The Leaning Tower of Pisa) in Italy is collapsing because it’s foundations were not strong enough!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BCE48DB-0EB8-3048-94AC-08758F8DF7FC}" type="slidenum">
              <a:rPr lang="en-ZA" sz="1200">
                <a:latin typeface="Calibri" charset="0"/>
              </a:rPr>
              <a:pPr eaLnBrk="1" hangingPunct="1"/>
              <a:t>25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There are five foundations </a:t>
            </a:r>
            <a:r>
              <a:rPr lang="en-US" dirty="0">
                <a:latin typeface="Calibri" charset="0"/>
              </a:rPr>
              <a:t>for a victorious life </a:t>
            </a:r>
            <a:r>
              <a:rPr lang="en-US" dirty="0" smtClean="0">
                <a:latin typeface="Calibri" charset="0"/>
              </a:rPr>
              <a:t>in Acts 2:36-41:</a:t>
            </a:r>
            <a:endParaRPr lang="en-ZA" dirty="0">
              <a:latin typeface="Calibri" charset="0"/>
            </a:endParaRPr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FF43A98-D87B-0742-8C65-C8EB29E9655A}" type="slidenum">
              <a:rPr lang="en-ZA" sz="1200">
                <a:latin typeface="Calibri" charset="0"/>
              </a:rPr>
              <a:pPr eaLnBrk="1" hangingPunct="1"/>
              <a:t>26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#1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Lordship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Therefore let all Israel be assured of this: God has made this Jesus, whom you crucified, both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Lord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Christ.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2:36)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27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#2 Repentance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When the people heard this, they were cut to the heart and said to Peter and the other apostles, "Brothers, what shall we do?" Peter replied, "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Repent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and be baptized, every one of you, in the name of Jesus Christ for the forgiveness of your sins."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2:37,38a)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28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#3 Baptism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Peter replied, "Repent and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be baptized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, every one of you, in the name of Jesus Christ for the forgiveness of your sins."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2:38a)</a:t>
            </a:r>
            <a:endParaRPr lang="en-ZA" dirty="0">
              <a:latin typeface="Calibri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29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Victory Series is a 9-week Journey to help </a:t>
            </a:r>
            <a:r>
              <a:rPr lang="en-ZA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walk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Victory: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395B51F-04FD-7A40-B656-919F212494D9}" type="slidenum">
              <a:rPr lang="en-ZA" sz="1200">
                <a:latin typeface="Calibri" charset="0"/>
              </a:rPr>
              <a:pPr eaLnBrk="1" hangingPunct="1"/>
              <a:t>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#4 Holy Spirit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And you will receive the gift of the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Holy Spirit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.  The promise is for you and your children and for all who are far off-for all whom the Lord our God will call.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2:38b-39)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30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#5 Church -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Those who accepted his message were baptized, and about three thousand were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added to their number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that day.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0"/>
                <a:cs typeface="ＭＳ Ｐゴシック" charset="0"/>
              </a:rPr>
              <a:t> (Acts 2:41)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3AB97E8-AE33-3B4B-84E1-D494F9F97074}" type="slidenum">
              <a:rPr lang="en-ZA" sz="1200">
                <a:latin typeface="Calibri" charset="0"/>
              </a:rPr>
              <a:pPr eaLnBrk="1" hangingPunct="1"/>
              <a:t>31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Discover Freedom.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second target of the Victory</a:t>
            </a:r>
            <a:r>
              <a:rPr lang="en-ZA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Series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to discover how to walk in freedom.</a:t>
            </a:r>
            <a:endParaRPr lang="en-ZA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CD3231-E320-D444-817D-4EC4D64FCEB9}" type="slidenum">
              <a:rPr lang="en-ZA" sz="1200">
                <a:latin typeface="Calibri" charset="0"/>
              </a:rPr>
              <a:pPr eaLnBrk="1" hangingPunct="1"/>
              <a:t>32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en-US" sz="1200" b="0" dirty="0" smtClean="0">
                <a:solidFill>
                  <a:schemeClr val="bg1"/>
                </a:solidFill>
                <a:effectLst>
                  <a:glow rad="101600">
                    <a:srgbClr val="000000"/>
                  </a:glow>
                </a:effectLst>
                <a:latin typeface="Futura Condensed"/>
                <a:ea typeface="+mn-ea"/>
                <a:cs typeface="Futura Condensed"/>
              </a:rPr>
              <a:t>Freedom is the power to do what is right, not the right to do what we want!</a:t>
            </a:r>
          </a:p>
          <a:p>
            <a:pPr algn="l" eaLnBrk="1" hangingPunct="1">
              <a:spcBef>
                <a:spcPct val="0"/>
              </a:spcBef>
            </a:pPr>
            <a:endParaRPr lang="en-ZA" b="0" dirty="0">
              <a:latin typeface="Calibri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2A6F0CB-0565-C048-BD2D-08AC87F2CB50}" type="slidenum">
              <a:rPr lang="en-ZA" sz="1200">
                <a:latin typeface="Calibri" charset="0"/>
              </a:rPr>
              <a:pPr eaLnBrk="1" hangingPunct="1"/>
              <a:t>33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Often we want to do right, but we are in bondage to what is wrong. </a:t>
            </a:r>
          </a:p>
          <a:p>
            <a:pPr eaLnBrk="1" hangingPunct="1">
              <a:spcBef>
                <a:spcPct val="0"/>
              </a:spcBef>
            </a:pPr>
            <a:endParaRPr lang="en-ZA" dirty="0">
              <a:latin typeface="Calibri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0694F74-1AC2-6E49-A9EB-7A542B598EEC}" type="slidenum">
              <a:rPr lang="en-ZA" sz="1200">
                <a:latin typeface="Calibri" charset="0"/>
              </a:rPr>
              <a:pPr eaLnBrk="1" hangingPunct="1"/>
              <a:t>34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Jesus promised spiritual freedom: “Then you will know the truth, and the truth will set you free.” (Luke 6:47-48)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59EE4-161C-5842-A295-7138F85D10D6}" type="slidenum">
              <a:rPr lang="en-ZA" sz="1200">
                <a:latin typeface="Calibri" charset="0"/>
              </a:rPr>
              <a:pPr eaLnBrk="1" hangingPunct="1"/>
              <a:t>35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So</a:t>
            </a:r>
            <a:r>
              <a:rPr lang="en-ZA" baseline="0" dirty="0" smtClean="0">
                <a:latin typeface="Calibri" charset="0"/>
              </a:rPr>
              <a:t> why are you still in prison, when Jesus has broken you out?</a:t>
            </a:r>
            <a:endParaRPr lang="en-ZA" dirty="0" smtClean="0">
              <a:latin typeface="Calibri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5B59EE4-161C-5842-A295-7138F85D10D6}" type="slidenum">
              <a:rPr lang="en-ZA" sz="1200">
                <a:latin typeface="Calibri" charset="0"/>
              </a:rPr>
              <a:pPr eaLnBrk="1" hangingPunct="1"/>
              <a:t>36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You will gain freedom from the big five areas that we have</a:t>
            </a:r>
            <a:r>
              <a:rPr lang="en-ZA" baseline="0" dirty="0" smtClean="0">
                <a:latin typeface="Calibri" charset="0"/>
              </a:rPr>
              <a:t> identified:</a:t>
            </a:r>
            <a:r>
              <a:rPr lang="en-ZA" dirty="0" smtClean="0">
                <a:latin typeface="Calibri" charset="0"/>
              </a:rPr>
              <a:t> Generational curses, Relational issues, Spiritual errors, Sexual sins</a:t>
            </a:r>
            <a:r>
              <a:rPr lang="en-ZA" baseline="0" dirty="0" smtClean="0">
                <a:latin typeface="Calibri" charset="0"/>
              </a:rPr>
              <a:t> and Addiction.</a:t>
            </a:r>
            <a:endParaRPr lang="en-ZA" dirty="0">
              <a:latin typeface="Calibri" charset="0"/>
            </a:endParaRPr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B4856F-07BB-3A45-80B7-1D7223654AAF}" type="slidenum">
              <a:rPr lang="en-ZA" sz="1200">
                <a:latin typeface="Calibri" charset="0"/>
              </a:rPr>
              <a:pPr eaLnBrk="1" hangingPunct="1"/>
              <a:t>37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b="1" dirty="0" smtClean="0">
                <a:latin typeface="Calibri" charset="0"/>
              </a:rPr>
              <a:t>3. Become Fruitful.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third target of this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Victory Series 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to become fruitful as a follower of Jesus!</a:t>
            </a:r>
            <a:r>
              <a:rPr lang="en-ZA" dirty="0" smtClean="0">
                <a:effectLst/>
              </a:rPr>
              <a:t> </a:t>
            </a:r>
            <a:endParaRPr lang="en-ZA" dirty="0">
              <a:latin typeface="Calibri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B634D6E-FF98-8D45-ABB6-009E733369AB}" type="slidenum">
              <a:rPr lang="en-ZA" sz="1200">
                <a:latin typeface="Calibri" charset="0"/>
              </a:rPr>
              <a:pPr eaLnBrk="1" hangingPunct="1"/>
              <a:t>38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Jesus said: </a:t>
            </a:r>
            <a:r>
              <a:rPr lang="en-ZA" i="1" dirty="0" smtClean="0">
                <a:latin typeface="Calibri" charset="0"/>
              </a:rPr>
              <a:t>This is to my father’s glory</a:t>
            </a:r>
            <a:r>
              <a:rPr lang="en-ZA" i="1" baseline="0" dirty="0" smtClean="0">
                <a:latin typeface="Calibri" charset="0"/>
              </a:rPr>
              <a:t> – that you bear much fruit, showing yourselves to be my disciples.</a:t>
            </a:r>
            <a:r>
              <a:rPr lang="en-ZA" baseline="0" dirty="0" smtClean="0">
                <a:latin typeface="Calibri" charset="0"/>
              </a:rPr>
              <a:t> (John 15:8)</a:t>
            </a:r>
            <a:endParaRPr lang="en-ZA" dirty="0">
              <a:latin typeface="Calibri" charset="0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0349854-E4AF-1D42-9C10-820E8BC17759}" type="slidenum">
              <a:rPr lang="en-ZA" sz="1200">
                <a:latin typeface="Calibri" charset="0"/>
              </a:rPr>
              <a:pPr eaLnBrk="1" hangingPunct="1"/>
              <a:t>39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9B0CBF1-6501-B34E-AB3C-EAC03B046C33}" type="slidenum">
              <a:rPr lang="en-US" sz="1200">
                <a:latin typeface="Calibri" charset="0"/>
              </a:rPr>
              <a:pPr eaLnBrk="1" hangingPunct="1"/>
              <a:t>4</a:t>
            </a:fld>
            <a:endParaRPr lang="en-US" sz="1200">
              <a:latin typeface="Calibri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smtClean="0">
                <a:latin typeface="Calibri" charset="0"/>
              </a:rPr>
              <a:t>In Week </a:t>
            </a:r>
            <a:r>
              <a:rPr lang="en-ZA" b="0" dirty="0" smtClean="0">
                <a:latin typeface="Calibri" charset="0"/>
              </a:rPr>
              <a:t>1 we will be Preparing for Victory.</a:t>
            </a:r>
            <a:endParaRPr lang="en-US" b="0" baseline="0" dirty="0" smtClean="0">
              <a:latin typeface="Calibri" charset="0"/>
            </a:endParaRPr>
          </a:p>
          <a:p>
            <a:r>
              <a:rPr lang="en-US" b="0" baseline="0" dirty="0" smtClean="0">
                <a:latin typeface="Calibri" charset="0"/>
              </a:rPr>
              <a:t>Hand out Preparing for Victory Books on this week.</a:t>
            </a:r>
            <a:endParaRPr lang="en-US" b="0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ZA" dirty="0" smtClean="0">
                <a:latin typeface="Calibri" charset="0"/>
              </a:rPr>
              <a:t>Jesus said: "Come, follow me, and I will make you fishers of men.” (Matthew 4:19).</a:t>
            </a:r>
            <a:r>
              <a:rPr lang="en-ZA" baseline="0" dirty="0" smtClean="0">
                <a:latin typeface="Calibri" charset="0"/>
              </a:rPr>
              <a:t> </a:t>
            </a:r>
            <a:r>
              <a:rPr lang="en-ZA" dirty="0" smtClean="0">
                <a:latin typeface="Calibri" charset="0"/>
              </a:rPr>
              <a:t>When followers become fishermen they fulfill their destiny!</a:t>
            </a:r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809C606-08C1-994A-8B57-B019720543D8}" type="slidenum">
              <a:rPr lang="en-ZA" sz="1200">
                <a:latin typeface="Calibri" charset="0"/>
              </a:rPr>
              <a:pPr eaLnBrk="1" hangingPunct="1"/>
              <a:t>40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In Summary, there are three targets of the Victory Series: (1) Build Foundations.</a:t>
            </a:r>
            <a:r>
              <a:rPr lang="en-ZA" baseline="0" dirty="0" smtClean="0">
                <a:latin typeface="Calibri" charset="0"/>
              </a:rPr>
              <a:t> (2) </a:t>
            </a:r>
            <a:r>
              <a:rPr lang="en-ZA" dirty="0" smtClean="0">
                <a:latin typeface="Calibri" charset="0"/>
              </a:rPr>
              <a:t>Discover Freedom. (3) Become Fruitful</a:t>
            </a:r>
            <a:r>
              <a:rPr lang="en-ZA" dirty="0">
                <a:latin typeface="Calibri" charset="0"/>
              </a:rPr>
              <a:t>.</a:t>
            </a:r>
            <a:endParaRPr lang="en-ZA" dirty="0" smtClean="0">
              <a:latin typeface="Calibri" charset="0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EB86047-36E9-A14E-BD7C-D38C6E9049E5}" type="slidenum">
              <a:rPr lang="en-ZA" sz="1200">
                <a:latin typeface="Calibri" charset="0"/>
              </a:rPr>
              <a:pPr eaLnBrk="1" hangingPunct="1"/>
              <a:t>41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42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latin typeface="Calibri" charset="0"/>
              </a:rPr>
              <a:t>Small Group</a:t>
            </a:r>
            <a:r>
              <a:rPr lang="en-US" b="1" baseline="0" dirty="0" smtClean="0">
                <a:latin typeface="Calibri" charset="0"/>
              </a:rPr>
              <a:t> Questions</a:t>
            </a:r>
            <a:r>
              <a:rPr lang="en-US" b="1" dirty="0" smtClean="0">
                <a:latin typeface="Calibri" charset="0"/>
              </a:rPr>
              <a:t>:</a:t>
            </a:r>
            <a:r>
              <a:rPr lang="en-US" b="0" dirty="0" smtClean="0">
                <a:latin typeface="Calibri" charset="0"/>
              </a:rPr>
              <a:t> (1) Which Foundation do you need to work on? Lordship. Repentance. Water Baptism. Spirit Baptism. Church.</a:t>
            </a:r>
            <a:r>
              <a:rPr lang="en-US" b="0" baseline="0" dirty="0" smtClean="0">
                <a:latin typeface="Calibri" charset="0"/>
              </a:rPr>
              <a:t> </a:t>
            </a:r>
            <a:r>
              <a:rPr lang="en-US" b="0" dirty="0" smtClean="0">
                <a:latin typeface="Calibri" charset="0"/>
              </a:rPr>
              <a:t>(2) In what area of your life do you need to get Freedom? (3) What Fruit do you need to produce in your life?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43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Let’s pray!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ZA" dirty="0" smtClean="0">
                <a:latin typeface="Calibri" charset="0"/>
              </a:rPr>
              <a:t>Homework: Work through the Preparing</a:t>
            </a:r>
            <a:r>
              <a:rPr lang="en-ZA" baseline="0" dirty="0" smtClean="0">
                <a:latin typeface="Calibri" charset="0"/>
              </a:rPr>
              <a:t> for Victory Booklet this week – from Monday to Thursday – there is a page for each day!</a:t>
            </a:r>
            <a:endParaRPr lang="en-ZA" dirty="0">
              <a:latin typeface="Calibri" charset="0"/>
            </a:endParaRPr>
          </a:p>
        </p:txBody>
      </p:sp>
      <p:sp>
        <p:nvSpPr>
          <p:cNvPr id="1013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8A867B-D4B9-CF41-B973-6BC96437C79D}" type="slidenum">
              <a:rPr lang="en-ZA" sz="1200">
                <a:latin typeface="Calibri" charset="0"/>
              </a:rPr>
              <a:pPr eaLnBrk="1" hangingPunct="1"/>
              <a:t>44</a:t>
            </a:fld>
            <a:endParaRPr lang="en-ZA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45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Next Week we will look </a:t>
            </a:r>
            <a:r>
              <a:rPr lang="en-US" b="0" baseline="0" dirty="0" smtClean="0">
                <a:latin typeface="Calibri" charset="0"/>
              </a:rPr>
              <a:t>at what the Cross has to do with victory in our lives.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0DDDFC-ACAE-7243-BAC2-FE78B4F0CC95}" type="slidenum">
              <a:rPr lang="en-US" sz="1200">
                <a:latin typeface="Calibri" charset="0"/>
              </a:rPr>
              <a:pPr eaLnBrk="1" hangingPunct="1"/>
              <a:t>5</a:t>
            </a:fld>
            <a:endParaRPr lang="en-US" sz="1200">
              <a:latin typeface="Calibri" charset="0"/>
            </a:endParaRPr>
          </a:p>
        </p:txBody>
      </p:sp>
      <p:sp>
        <p:nvSpPr>
          <p:cNvPr id="194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6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2 </a:t>
            </a:r>
            <a:r>
              <a:rPr lang="en-US" b="0" dirty="0" smtClean="0">
                <a:latin typeface="Calibri" charset="0"/>
              </a:rPr>
              <a:t>we will be looking</a:t>
            </a:r>
            <a:r>
              <a:rPr lang="en-US" b="0" baseline="0" dirty="0" smtClean="0">
                <a:latin typeface="Calibri" charset="0"/>
              </a:rPr>
              <a:t> at what the Cross has to do with victory in our lives.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0ECA808-E344-C442-8219-166E840D414B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  <p:sp>
        <p:nvSpPr>
          <p:cNvPr id="215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8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US" b="0" dirty="0" smtClean="0">
                <a:latin typeface="Calibri" charset="0"/>
              </a:rPr>
              <a:t>In Week 3 we will be looking</a:t>
            </a:r>
            <a:r>
              <a:rPr lang="en-US" b="0" baseline="0" dirty="0" smtClean="0">
                <a:latin typeface="Calibri" charset="0"/>
              </a:rPr>
              <a:t> at how our identity affects our victory.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C38F90B-CFFF-914C-A219-073BB4EE9119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  <p:sp>
        <p:nvSpPr>
          <p:cNvPr id="25603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4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4 we will look at the first of five big issues in our lives:</a:t>
            </a:r>
            <a:r>
              <a:rPr lang="en-ZA" b="0" baseline="0" dirty="0" smtClean="0">
                <a:latin typeface="Calibri" charset="0"/>
              </a:rPr>
              <a:t> </a:t>
            </a:r>
            <a:r>
              <a:rPr lang="en-ZA" b="0" dirty="0" smtClean="0">
                <a:latin typeface="Calibri" charset="0"/>
              </a:rPr>
              <a:t>Generational Curses</a:t>
            </a:r>
            <a:r>
              <a:rPr lang="en-US" b="0" dirty="0" smtClean="0">
                <a:latin typeface="Calibri" charset="0"/>
              </a:rPr>
              <a:t>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565025-7B70-C94F-AC77-1C3A5D92D36B}" type="slidenum">
              <a:rPr lang="en-US" sz="1200">
                <a:latin typeface="Calibri" charset="0"/>
              </a:rPr>
              <a:pPr eaLnBrk="1" hangingPunct="1"/>
              <a:t>8</a:t>
            </a:fld>
            <a:endParaRPr lang="en-US" sz="1200">
              <a:latin typeface="Calibri" charset="0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5 we will look at the second of five big issues in our lives: Relational Issues.</a:t>
            </a:r>
            <a:endParaRPr lang="en-US" b="0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AF874B-0AE7-144D-BE95-AD36750332B9}" type="slidenum">
              <a:rPr lang="en-US" sz="1200">
                <a:latin typeface="Calibri" charset="0"/>
              </a:rPr>
              <a:pPr eaLnBrk="1" hangingPunct="1"/>
              <a:t>9</a:t>
            </a:fld>
            <a:endParaRPr lang="en-US" sz="1200">
              <a:latin typeface="Calibri" charset="0"/>
            </a:endParaRPr>
          </a:p>
        </p:txBody>
      </p:sp>
      <p:sp>
        <p:nvSpPr>
          <p:cNvPr id="296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70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r>
              <a:rPr lang="en-ZA" b="0" dirty="0" smtClean="0">
                <a:latin typeface="Calibri" charset="0"/>
              </a:rPr>
              <a:t>In Week 6 we will look at the third of five big issues in our lives: Spiritual Errors.</a:t>
            </a:r>
            <a:endParaRPr lang="en-US" b="0" dirty="0">
              <a:latin typeface="Calibri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78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62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4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69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15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18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24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0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040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84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19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483F3-1960-DB4E-B93A-983973F41CD9}" type="datetimeFigureOut">
              <a:rPr lang="en-US" smtClean="0"/>
              <a:t>17/07/30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AFF90-09CB-214E-89E3-06D307DB4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5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508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7972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6100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2267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71620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35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7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69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2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99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0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17102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8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9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09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88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935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3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6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792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86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92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790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71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5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0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09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16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40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30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48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994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6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05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44736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5639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518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0764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0283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15801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5805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3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54517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1238</Words>
  <Application>Microsoft Macintosh PowerPoint</Application>
  <PresentationFormat>On-screen Show (4:3)</PresentationFormat>
  <Paragraphs>93</Paragraphs>
  <Slides>45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</dc:title>
  <dc:creator>Mark Tittley</dc:creator>
  <cp:lastModifiedBy>Mark Tittley</cp:lastModifiedBy>
  <cp:revision>86</cp:revision>
  <dcterms:created xsi:type="dcterms:W3CDTF">2013-07-16T16:53:59Z</dcterms:created>
  <dcterms:modified xsi:type="dcterms:W3CDTF">2017-07-30T06:11:58Z</dcterms:modified>
</cp:coreProperties>
</file>