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68" r:id="rId2"/>
    <p:sldId id="445" r:id="rId3"/>
    <p:sldId id="332" r:id="rId4"/>
    <p:sldId id="330" r:id="rId5"/>
    <p:sldId id="414" r:id="rId6"/>
    <p:sldId id="446" r:id="rId7"/>
    <p:sldId id="433" r:id="rId8"/>
    <p:sldId id="430" r:id="rId9"/>
    <p:sldId id="450" r:id="rId10"/>
    <p:sldId id="441" r:id="rId11"/>
    <p:sldId id="313" r:id="rId12"/>
    <p:sldId id="442" r:id="rId13"/>
    <p:sldId id="315" r:id="rId14"/>
    <p:sldId id="317" r:id="rId15"/>
    <p:sldId id="457" r:id="rId16"/>
    <p:sldId id="451" r:id="rId17"/>
    <p:sldId id="452" r:id="rId18"/>
    <p:sldId id="453" r:id="rId19"/>
    <p:sldId id="454" r:id="rId20"/>
    <p:sldId id="455" r:id="rId21"/>
    <p:sldId id="456" r:id="rId22"/>
    <p:sldId id="319" r:id="rId23"/>
    <p:sldId id="443" r:id="rId24"/>
    <p:sldId id="320" r:id="rId25"/>
    <p:sldId id="321" r:id="rId26"/>
    <p:sldId id="435" r:id="rId27"/>
    <p:sldId id="458" r:id="rId28"/>
    <p:sldId id="444" r:id="rId29"/>
    <p:sldId id="393" r:id="rId30"/>
    <p:sldId id="394" r:id="rId31"/>
    <p:sldId id="43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4" autoAdjust="0"/>
    <p:restoredTop sz="84387" autoAdjust="0"/>
  </p:normalViewPr>
  <p:slideViewPr>
    <p:cSldViewPr snapToGrid="0" snapToObjects="1">
      <p:cViewPr varScale="1">
        <p:scale>
          <a:sx n="74" d="100"/>
          <a:sy n="74" d="100"/>
        </p:scale>
        <p:origin x="-1512" y="-104"/>
      </p:cViewPr>
      <p:guideLst>
        <p:guide orient="horz" pos="3553"/>
        <p:guide/>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4C55B3-DF0C-9249-91F2-A3CA756580E9}" type="datetimeFigureOut">
              <a:rPr lang="en-US" smtClean="0"/>
              <a:t>17/08/06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A9F25B-9156-7643-A8FA-A3E575B41274}" type="slidenum">
              <a:rPr lang="en-US" smtClean="0"/>
              <a:t>‹#›</a:t>
            </a:fld>
            <a:endParaRPr lang="en-US"/>
          </a:p>
        </p:txBody>
      </p:sp>
    </p:spTree>
    <p:extLst>
      <p:ext uri="{BB962C8B-B14F-4D97-AF65-F5344CB8AC3E}">
        <p14:creationId xmlns:p14="http://schemas.microsoft.com/office/powerpoint/2010/main" val="28148028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latin typeface="Calibri" charset="0"/>
              </a:rPr>
              <a:t>Welcome to Victory Weekend - this is week 2 in our </a:t>
            </a:r>
            <a:r>
              <a:rPr lang="en-ZA" baseline="0" dirty="0" smtClean="0">
                <a:latin typeface="Calibri" charset="0"/>
              </a:rPr>
              <a:t>series</a:t>
            </a:r>
            <a:r>
              <a:rPr lang="en-ZA" dirty="0" smtClean="0">
                <a:latin typeface="Calibri" charset="0"/>
              </a:rPr>
              <a:t>!</a:t>
            </a: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C7B8B6-FB42-DC47-AA63-EA12DB488D70}"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sz="1200" i="1" kern="1200" dirty="0" smtClean="0">
                <a:solidFill>
                  <a:schemeClr val="tx1"/>
                </a:solidFill>
                <a:effectLst/>
                <a:latin typeface="+mn-lt"/>
                <a:ea typeface="+mn-ea"/>
                <a:cs typeface="+mn-cs"/>
              </a:rPr>
              <a:t>Let us fix our eyes on Jesus, the author and </a:t>
            </a:r>
            <a:r>
              <a:rPr lang="en-US" sz="1200" i="1" kern="1200" dirty="0" err="1" smtClean="0">
                <a:solidFill>
                  <a:schemeClr val="tx1"/>
                </a:solidFill>
                <a:effectLst/>
                <a:latin typeface="+mn-lt"/>
                <a:ea typeface="+mn-ea"/>
                <a:cs typeface="+mn-cs"/>
              </a:rPr>
              <a:t>perfecter</a:t>
            </a:r>
            <a:r>
              <a:rPr lang="en-US" sz="1200" i="1" kern="1200" dirty="0" smtClean="0">
                <a:solidFill>
                  <a:schemeClr val="tx1"/>
                </a:solidFill>
                <a:effectLst/>
                <a:latin typeface="+mn-lt"/>
                <a:ea typeface="+mn-ea"/>
                <a:cs typeface="+mn-cs"/>
              </a:rPr>
              <a:t> of our faith, who for the joy set before him endured the cross, scorning its shame, and sat down at the right hand of the throne of God. </a:t>
            </a:r>
            <a:r>
              <a:rPr lang="en-US" sz="1200" kern="1200" dirty="0" smtClean="0">
                <a:solidFill>
                  <a:schemeClr val="tx1"/>
                </a:solidFill>
                <a:effectLst/>
                <a:latin typeface="+mn-lt"/>
                <a:ea typeface="+mn-ea"/>
                <a:cs typeface="+mn-cs"/>
              </a:rPr>
              <a:t>(Hebrews 12:2). What was the joy set before Jesus? It was bringing</a:t>
            </a:r>
            <a:r>
              <a:rPr lang="en-US" sz="1200" kern="1200" baseline="0" dirty="0" smtClean="0">
                <a:solidFill>
                  <a:schemeClr val="tx1"/>
                </a:solidFill>
                <a:effectLst/>
                <a:latin typeface="+mn-lt"/>
                <a:ea typeface="+mn-ea"/>
                <a:cs typeface="+mn-cs"/>
              </a:rPr>
              <a:t> us back into a relationship with Father God! Restoring lost sons and daughters into the kingdom! Like Captain Miller who set out to save private Ryan – Jesus set out with a mission to save us through his death on the cross.</a:t>
            </a:r>
            <a:endParaRPr lang="en-US" sz="1200" kern="1200" dirty="0" smtClean="0">
              <a:solidFill>
                <a:schemeClr val="tx1"/>
              </a:solidFill>
              <a:effectLst/>
              <a:latin typeface="+mn-lt"/>
              <a:ea typeface="+mn-ea"/>
              <a:cs typeface="+mn-cs"/>
            </a:endParaRPr>
          </a:p>
          <a:p>
            <a:pPr eaLnBrk="1" hangingPunct="1">
              <a:spcBef>
                <a:spcPct val="0"/>
              </a:spcBef>
            </a:pPr>
            <a:endParaRPr lang="en-ZA" dirty="0">
              <a:latin typeface="Calibri" charset="0"/>
            </a:endParaRP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41DDF12-5FFD-D642-84D4-D0AD427AD653}" type="slidenum">
              <a:rPr lang="en-ZA">
                <a:latin typeface="Calibri" charset="0"/>
              </a:rPr>
              <a:pPr eaLnBrk="1" hangingPunct="1"/>
              <a:t>10</a:t>
            </a:fld>
            <a:endParaRPr lang="en-ZA">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The cross was the central message of the New Testament apostles. To understand and experience the cross of Christ, we must understand the three things that happened on the cross.</a:t>
            </a:r>
            <a:r>
              <a:rPr lang="en-US" sz="1200" kern="1200" baseline="0" dirty="0" smtClean="0">
                <a:solidFill>
                  <a:schemeClr val="tx1"/>
                </a:solidFill>
                <a:effectLst/>
                <a:latin typeface="+mn-lt"/>
                <a:ea typeface="+mn-ea"/>
                <a:cs typeface="+mn-cs"/>
              </a:rPr>
              <a:t> But first here is a video from the movie, Son of God.</a:t>
            </a:r>
            <a:endParaRPr lang="en-ZA" dirty="0">
              <a:latin typeface="Calibri" charset="0"/>
            </a:endParaRPr>
          </a:p>
        </p:txBody>
      </p:sp>
      <p:sp>
        <p:nvSpPr>
          <p:cNvPr id="174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19561F3-6141-D645-A765-7F256D90A845}" type="slidenum">
              <a:rPr lang="en-ZA">
                <a:latin typeface="Calibri" charset="0"/>
              </a:rPr>
              <a:pPr eaLnBrk="1" hangingPunct="1"/>
              <a:t>11</a:t>
            </a:fld>
            <a:endParaRPr lang="en-ZA">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1. Suffering.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Jesus suffered the pain of the cross because of my sins. </a:t>
            </a:r>
            <a:r>
              <a:rPr lang="en-US" sz="1200" i="1" kern="1200" dirty="0" smtClean="0">
                <a:solidFill>
                  <a:schemeClr val="tx1"/>
                </a:solidFill>
                <a:effectLst/>
                <a:latin typeface="+mn-lt"/>
                <a:ea typeface="+mn-ea"/>
                <a:cs typeface="+mn-cs"/>
              </a:rPr>
              <a:t>He was wounded for our rebellious acts. He was crushed for our sins. He was punished so that we could have peace, and we received healing from his wounds.</a:t>
            </a:r>
            <a:r>
              <a:rPr lang="en-US" sz="1200" kern="1200" dirty="0" smtClean="0">
                <a:solidFill>
                  <a:schemeClr val="tx1"/>
                </a:solidFill>
                <a:effectLst/>
                <a:latin typeface="+mn-lt"/>
                <a:ea typeface="+mn-ea"/>
                <a:cs typeface="+mn-cs"/>
              </a:rPr>
              <a:t> (Isaiah 53:5)</a:t>
            </a:r>
            <a:r>
              <a:rPr lang="en-US" dirty="0" smtClean="0">
                <a:effectLst/>
              </a:rPr>
              <a:t> </a:t>
            </a:r>
            <a:endParaRPr lang="en-US" sz="1200" kern="1200" dirty="0" smtClean="0">
              <a:solidFill>
                <a:schemeClr val="tx1"/>
              </a:solidFill>
              <a:effectLst/>
              <a:latin typeface="+mn-lt"/>
              <a:ea typeface="+mn-ea"/>
              <a:cs typeface="+mn-cs"/>
            </a:endParaRPr>
          </a:p>
          <a:p>
            <a:pPr eaLnBrk="1" hangingPunct="1">
              <a:spcBef>
                <a:spcPct val="0"/>
              </a:spcBef>
            </a:pPr>
            <a:endParaRPr lang="en-ZA" dirty="0">
              <a:latin typeface="Calibri" charset="0"/>
            </a:endParaRPr>
          </a:p>
        </p:txBody>
      </p:sp>
      <p:sp>
        <p:nvSpPr>
          <p:cNvPr id="174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19561F3-6141-D645-A765-7F256D90A845}" type="slidenum">
              <a:rPr lang="en-ZA">
                <a:latin typeface="Calibri" charset="0"/>
              </a:rPr>
              <a:pPr eaLnBrk="1" hangingPunct="1"/>
              <a:t>12</a:t>
            </a:fld>
            <a:endParaRPr lang="en-ZA">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b="1" dirty="0" smtClean="0"/>
              <a:t>2. Substitution. </a:t>
            </a:r>
            <a:r>
              <a:rPr lang="en-US" dirty="0" smtClean="0"/>
              <a:t>Jesus took our place on the cross, becoming our sin and suffering our punishment, so we could receive his righteousness. God made him who had no sin to be sin for us, so that in him we might become the righteousness of God. (2 Corinthians 5:21). The Wrath of God that Jesus took on our behalf is mentioned in the book of Romans.</a:t>
            </a:r>
            <a:endParaRPr lang="en-US" dirty="0"/>
          </a:p>
        </p:txBody>
      </p:sp>
      <p:sp>
        <p:nvSpPr>
          <p:cNvPr id="194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0BE8D2F-3A52-4742-B335-7B5AA5277DAD}" type="slidenum">
              <a:rPr lang="en-ZA">
                <a:latin typeface="Calibri" charset="0"/>
              </a:rPr>
              <a:pPr eaLnBrk="1" hangingPunct="1"/>
              <a:t>13</a:t>
            </a:fld>
            <a:endParaRPr lang="en-ZA">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3. Salvation</a:t>
            </a:r>
            <a:r>
              <a:rPr lang="en-US" sz="1200" b="1" kern="1200" baseline="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Jesus came to seek and save the Lost – to save sinners from the wrath of God. </a:t>
            </a:r>
            <a:r>
              <a:rPr lang="en-US" sz="1200" i="1" kern="1200" dirty="0" smtClean="0">
                <a:solidFill>
                  <a:schemeClr val="tx1"/>
                </a:solidFill>
                <a:effectLst/>
                <a:latin typeface="+mn-lt"/>
                <a:ea typeface="+mn-ea"/>
                <a:cs typeface="+mn-cs"/>
              </a:rPr>
              <a:t>Christ Jesus came into the world to save sinners.</a:t>
            </a:r>
            <a:r>
              <a:rPr lang="en-US" sz="1200" kern="1200" dirty="0" smtClean="0">
                <a:solidFill>
                  <a:schemeClr val="tx1"/>
                </a:solidFill>
                <a:effectLst/>
                <a:latin typeface="+mn-lt"/>
                <a:ea typeface="+mn-ea"/>
                <a:cs typeface="+mn-cs"/>
              </a:rPr>
              <a:t> (1 Timothy 1:15). </a:t>
            </a:r>
            <a:r>
              <a:rPr lang="en-US" sz="1200" i="1" kern="1200" dirty="0" smtClean="0">
                <a:solidFill>
                  <a:schemeClr val="tx1"/>
                </a:solidFill>
                <a:effectLst/>
                <a:latin typeface="+mn-lt"/>
                <a:ea typeface="+mn-ea"/>
                <a:cs typeface="+mn-cs"/>
              </a:rPr>
              <a:t>Since we have now been justified by his blood, how much more shall we be saved from God's wrath through him! </a:t>
            </a:r>
            <a:r>
              <a:rPr lang="en-US" sz="1200" kern="1200" dirty="0" smtClean="0">
                <a:solidFill>
                  <a:schemeClr val="tx1"/>
                </a:solidFill>
                <a:effectLst/>
                <a:latin typeface="+mn-lt"/>
                <a:ea typeface="+mn-ea"/>
                <a:cs typeface="+mn-cs"/>
              </a:rPr>
              <a:t>(Romans 5:9)</a:t>
            </a:r>
          </a:p>
          <a:p>
            <a:pPr eaLnBrk="1" hangingPunct="1">
              <a:spcBef>
                <a:spcPct val="0"/>
              </a:spcBef>
            </a:pPr>
            <a:endParaRPr lang="en-ZA" dirty="0">
              <a:latin typeface="Calibri" charset="0"/>
            </a:endParaRP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42346D1-AB56-9842-B1B7-1E1BEA3C15F4}" type="slidenum">
              <a:rPr lang="en-ZA">
                <a:latin typeface="Calibri" charset="0"/>
              </a:rPr>
              <a:pPr eaLnBrk="1" hangingPunct="1"/>
              <a:t>14</a:t>
            </a:fld>
            <a:endParaRPr lang="en-ZA">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Why Did We Need To Be Saved?</a:t>
            </a:r>
            <a:endParaRPr lang="en-ZA" dirty="0">
              <a:latin typeface="Calibri" charset="0"/>
            </a:endParaRPr>
          </a:p>
        </p:txBody>
      </p:sp>
      <p:sp>
        <p:nvSpPr>
          <p:cNvPr id="174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19561F3-6141-D645-A765-7F256D90A845}" type="slidenum">
              <a:rPr lang="en-ZA">
                <a:latin typeface="Calibri" charset="0"/>
              </a:rPr>
              <a:pPr eaLnBrk="1" hangingPunct="1"/>
              <a:t>15</a:t>
            </a:fld>
            <a:endParaRPr lang="en-ZA">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G</a:t>
            </a:r>
            <a:r>
              <a:rPr lang="en-US" sz="1200" kern="1200" dirty="0" smtClean="0">
                <a:solidFill>
                  <a:schemeClr val="tx1"/>
                </a:solidFill>
                <a:effectLst/>
                <a:latin typeface="+mn-lt"/>
                <a:ea typeface="+mn-ea"/>
                <a:cs typeface="+mn-cs"/>
              </a:rPr>
              <a:t>od created us to be with him. </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a:t>
            </a:r>
            <a:r>
              <a:rPr lang="en-US" sz="1200" kern="1200" dirty="0" smtClean="0">
                <a:solidFill>
                  <a:schemeClr val="tx1"/>
                </a:solidFill>
                <a:effectLst/>
                <a:latin typeface="+mn-lt"/>
                <a:ea typeface="+mn-ea"/>
                <a:cs typeface="+mn-cs"/>
              </a:rPr>
              <a:t>ur sins separate us from God.</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ins cannot be removed by good deeds. </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aying the price for sin, Jesus died and rose again. </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Video: Official Call of Duty Black Ops III Reveal Trailer. Get it on YouTube at: https://</a:t>
            </a:r>
            <a:r>
              <a:rPr lang="en-US" sz="1200" kern="1200" dirty="0" err="1" smtClean="0">
                <a:solidFill>
                  <a:schemeClr val="tx1"/>
                </a:solidFill>
                <a:latin typeface="+mn-lt"/>
                <a:ea typeface="+mn-ea"/>
                <a:cs typeface="+mn-cs"/>
              </a:rPr>
              <a:t>www.youtube.com</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watch?v</a:t>
            </a:r>
            <a:r>
              <a:rPr lang="en-US" sz="1200" kern="1200" dirty="0" smtClean="0">
                <a:solidFill>
                  <a:schemeClr val="tx1"/>
                </a:solidFill>
                <a:latin typeface="+mn-lt"/>
                <a:ea typeface="+mn-ea"/>
                <a:cs typeface="+mn-cs"/>
              </a:rPr>
              <a:t>=58Pspqx0XGs</a:t>
            </a:r>
            <a:endParaRPr lang="en-ZA" dirty="0" smtClean="0">
              <a:latin typeface="Calibri" charset="0"/>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C7B8B6-FB42-DC47-AA63-EA12DB488D70}" type="slidenum">
              <a:rPr lang="en-ZA" sz="1200">
                <a:latin typeface="Calibri" charset="0"/>
              </a:rPr>
              <a:pPr eaLnBrk="1" hangingPunct="1"/>
              <a:t>2</a:t>
            </a:fld>
            <a:endParaRPr lang="en-ZA" sz="12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a:t>
            </a:r>
            <a:r>
              <a:rPr lang="en-US" sz="1200" kern="1200" dirty="0" smtClean="0">
                <a:solidFill>
                  <a:schemeClr val="tx1"/>
                </a:solidFill>
                <a:effectLst/>
                <a:latin typeface="+mn-lt"/>
                <a:ea typeface="+mn-ea"/>
                <a:cs typeface="+mn-cs"/>
              </a:rPr>
              <a:t>veryone who trusts in Him alone has eternal life. </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a:t>
            </a:r>
            <a:r>
              <a:rPr lang="en-US" sz="1200" kern="1200" dirty="0" smtClean="0">
                <a:solidFill>
                  <a:schemeClr val="tx1"/>
                </a:solidFill>
                <a:effectLst/>
                <a:latin typeface="+mn-lt"/>
                <a:ea typeface="+mn-ea"/>
                <a:cs typeface="+mn-cs"/>
              </a:rPr>
              <a:t>ife with Jesus starts now and lasts forever. </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How Should We Respond to What Jesus Did on the Cross?</a:t>
            </a:r>
            <a:endParaRPr lang="en-ZA" dirty="0">
              <a:latin typeface="Calibri" charset="0"/>
            </a:endParaRPr>
          </a:p>
        </p:txBody>
      </p:sp>
      <p:sp>
        <p:nvSpPr>
          <p:cNvPr id="235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26FF38A-02AB-624B-B7BB-77898155FAF9}" type="slidenum">
              <a:rPr lang="en-ZA">
                <a:latin typeface="Calibri" charset="0"/>
              </a:rPr>
              <a:pPr eaLnBrk="1" hangingPunct="1"/>
              <a:t>22</a:t>
            </a:fld>
            <a:endParaRPr lang="en-ZA">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1" kern="1200" baseline="0" dirty="0" smtClean="0">
                <a:solidFill>
                  <a:schemeClr val="tx1"/>
                </a:solidFill>
                <a:effectLst/>
                <a:latin typeface="+mn-lt"/>
                <a:ea typeface="+mn-ea"/>
                <a:cs typeface="+mn-cs"/>
              </a:rPr>
              <a:t>1. </a:t>
            </a:r>
            <a:r>
              <a:rPr lang="en-US" sz="1200" b="1" kern="1200" dirty="0" smtClean="0">
                <a:solidFill>
                  <a:schemeClr val="tx1"/>
                </a:solidFill>
                <a:effectLst/>
                <a:latin typeface="+mn-lt"/>
                <a:ea typeface="+mn-ea"/>
                <a:cs typeface="+mn-cs"/>
              </a:rPr>
              <a:t>Repent of all sin.</a:t>
            </a:r>
            <a:r>
              <a:rPr lang="en-US" sz="1200" kern="1200" dirty="0" smtClean="0">
                <a:solidFill>
                  <a:schemeClr val="tx1"/>
                </a:solidFill>
                <a:effectLst/>
                <a:latin typeface="+mn-lt"/>
                <a:ea typeface="+mn-ea"/>
                <a:cs typeface="+mn-cs"/>
              </a:rPr>
              <a:t> R</a:t>
            </a:r>
            <a:r>
              <a:rPr lang="en-US" sz="1200" i="1" kern="1200" dirty="0" smtClean="0">
                <a:solidFill>
                  <a:schemeClr val="tx1"/>
                </a:solidFill>
                <a:effectLst/>
                <a:latin typeface="+mn-lt"/>
                <a:ea typeface="+mn-ea"/>
                <a:cs typeface="+mn-cs"/>
              </a:rPr>
              <a:t>epent, then, and turn to God, so that your sins may be wiped out.</a:t>
            </a:r>
            <a:r>
              <a:rPr lang="en-US" sz="1200" kern="1200" dirty="0" smtClean="0">
                <a:solidFill>
                  <a:schemeClr val="tx1"/>
                </a:solidFill>
                <a:effectLst/>
                <a:latin typeface="+mn-lt"/>
                <a:ea typeface="+mn-ea"/>
                <a:cs typeface="+mn-cs"/>
              </a:rPr>
              <a:t> (Acts 3:19)</a:t>
            </a:r>
          </a:p>
        </p:txBody>
      </p:sp>
      <p:sp>
        <p:nvSpPr>
          <p:cNvPr id="235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26FF38A-02AB-624B-B7BB-77898155FAF9}" type="slidenum">
              <a:rPr lang="en-ZA">
                <a:latin typeface="Calibri" charset="0"/>
              </a:rPr>
              <a:pPr eaLnBrk="1" hangingPunct="1"/>
              <a:t>23</a:t>
            </a:fld>
            <a:endParaRPr lang="en-ZA">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2. Receive forgiveness for Sin.</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People who believe in the one named Jesus receive forgiveness for their sins through him.</a:t>
            </a:r>
            <a:r>
              <a:rPr lang="en-US" sz="1200" kern="1200" dirty="0" smtClean="0">
                <a:solidFill>
                  <a:schemeClr val="tx1"/>
                </a:solidFill>
                <a:effectLst/>
                <a:latin typeface="+mn-lt"/>
                <a:ea typeface="+mn-ea"/>
                <a:cs typeface="+mn-cs"/>
              </a:rPr>
              <a:t> (Acts 10:43)</a:t>
            </a:r>
          </a:p>
        </p:txBody>
      </p:sp>
      <p:sp>
        <p:nvSpPr>
          <p:cNvPr id="245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BC779B2-B339-FF48-840E-2FA3E81DDA89}" type="slidenum">
              <a:rPr lang="en-ZA">
                <a:latin typeface="Calibri" charset="0"/>
              </a:rPr>
              <a:pPr eaLnBrk="1" hangingPunct="1"/>
              <a:t>24</a:t>
            </a:fld>
            <a:endParaRPr lang="en-ZA">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3. Remember</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the price he paid for our sin. </a:t>
            </a:r>
            <a:r>
              <a:rPr lang="en-US" sz="1200" i="1" kern="1200" dirty="0" smtClean="0">
                <a:solidFill>
                  <a:schemeClr val="tx1"/>
                </a:solidFill>
                <a:effectLst/>
                <a:latin typeface="+mn-lt"/>
                <a:ea typeface="+mn-ea"/>
                <a:cs typeface="+mn-cs"/>
              </a:rPr>
              <a:t>Remember Jesus Christ, raised from the dead, descended from David.</a:t>
            </a:r>
            <a:r>
              <a:rPr lang="en-US" sz="1200" kern="1200" dirty="0" smtClean="0">
                <a:solidFill>
                  <a:schemeClr val="tx1"/>
                </a:solidFill>
                <a:effectLst/>
                <a:latin typeface="+mn-lt"/>
                <a:ea typeface="+mn-ea"/>
                <a:cs typeface="+mn-cs"/>
              </a:rPr>
              <a:t> (2 Timothy 2:8)</a:t>
            </a:r>
          </a:p>
        </p:txBody>
      </p:sp>
      <p:sp>
        <p:nvSpPr>
          <p:cNvPr id="256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181753A-154F-6840-A72B-12CAADEB8AD1}" type="slidenum">
              <a:rPr lang="en-ZA">
                <a:latin typeface="Calibri" charset="0"/>
              </a:rPr>
              <a:pPr eaLnBrk="1" hangingPunct="1"/>
              <a:t>25</a:t>
            </a:fld>
            <a:endParaRPr lang="en-ZA">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b="0" dirty="0" smtClean="0">
                <a:latin typeface="Calibri" charset="0"/>
              </a:rPr>
              <a:t>If you have never received Jesus as your Saviour</a:t>
            </a:r>
            <a:r>
              <a:rPr lang="en-ZA" b="0" baseline="0" dirty="0" smtClean="0">
                <a:latin typeface="Calibri" charset="0"/>
              </a:rPr>
              <a:t> – now is a good time to receive him as your Lord and Saviour! Let’s all stand. If you have never asked Jesus to be your Saviour, I want you to raise your hand so I can pray with you. </a:t>
            </a:r>
            <a:endParaRPr lang="en-ZA" b="0" dirty="0">
              <a:latin typeface="Calibri" charset="0"/>
            </a:endParaRPr>
          </a:p>
        </p:txBody>
      </p:sp>
      <p:sp>
        <p:nvSpPr>
          <p:cNvPr id="153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282B2CC-DE3A-184C-9CC7-2E7895E092B8}" type="slidenum">
              <a:rPr lang="en-ZA">
                <a:latin typeface="Calibri" charset="0"/>
              </a:rPr>
              <a:pPr eaLnBrk="1" hangingPunct="1"/>
              <a:t>26</a:t>
            </a:fld>
            <a:endParaRPr lang="en-ZA">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45"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The Prayer of Salvation: </a:t>
            </a:r>
            <a:r>
              <a:rPr lang="en-ZA" sz="1200" i="1" kern="1200" baseline="0" dirty="0" smtClean="0">
                <a:solidFill>
                  <a:schemeClr val="tx1"/>
                </a:solidFill>
                <a:effectLst/>
                <a:latin typeface="+mn-lt"/>
                <a:ea typeface="+mn-ea"/>
                <a:cs typeface="+mn-cs"/>
              </a:rPr>
              <a:t>Dear God, thank you that you created me to be with you. I know that my sins separate me from you and that I cannot  remove my sins through good deeds. Thank you that Jesus died to pay for my sins and right now I put my trust in you alone and I receive your free gift of eternal life. Thank you that eternal life starts now and lasts forever. Amen.</a:t>
            </a:r>
          </a:p>
          <a:p>
            <a:pPr marL="0" marR="0" lvl="0" indent="0" algn="l" defTabSz="457145" rtl="0" eaLnBrk="1" fontAlgn="auto" latinLnBrk="0" hangingPunct="1">
              <a:lnSpc>
                <a:spcPct val="100000"/>
              </a:lnSpc>
              <a:spcBef>
                <a:spcPts val="0"/>
              </a:spcBef>
              <a:spcAft>
                <a:spcPts val="0"/>
              </a:spcAft>
              <a:buClrTx/>
              <a:buSzTx/>
              <a:buFontTx/>
              <a:buNone/>
              <a:tabLst/>
              <a:defRPr/>
            </a:pPr>
            <a:r>
              <a:rPr lang="en-ZA" b="0" baseline="0" smtClean="0">
                <a:latin typeface="Calibri" charset="0"/>
              </a:rPr>
              <a:t>Challenge: If you prayed that prayer for the first time then please come forward so I can pray for you. </a:t>
            </a:r>
            <a:endParaRPr lang="en-ZA" b="0" smtClean="0">
              <a:latin typeface="Calibri" charset="0"/>
            </a:endParaRPr>
          </a:p>
          <a:p>
            <a:pPr marL="0" marR="0" lvl="0" indent="0" algn="l" defTabSz="457145" rtl="0" eaLnBrk="1" fontAlgn="auto" latinLnBrk="0" hangingPunct="1">
              <a:lnSpc>
                <a:spcPct val="100000"/>
              </a:lnSpc>
              <a:spcBef>
                <a:spcPts val="0"/>
              </a:spcBef>
              <a:spcAft>
                <a:spcPts val="0"/>
              </a:spcAft>
              <a:buClrTx/>
              <a:buSzTx/>
              <a:buFontTx/>
              <a:buNone/>
              <a:tabLst/>
              <a:defRPr/>
            </a:pPr>
            <a:endParaRPr lang="en-ZA"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27</a:t>
            </a:fld>
            <a:endParaRPr lang="en-US"/>
          </a:p>
        </p:txBody>
      </p:sp>
    </p:spTree>
    <p:extLst>
      <p:ext uri="{BB962C8B-B14F-4D97-AF65-F5344CB8AC3E}">
        <p14:creationId xmlns:p14="http://schemas.microsoft.com/office/powerpoint/2010/main" val="3544768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b="0" dirty="0" smtClean="0">
                <a:latin typeface="Calibri" charset="0"/>
              </a:rPr>
              <a:t>The cross</a:t>
            </a:r>
            <a:r>
              <a:rPr lang="en-ZA" b="0" baseline="0" dirty="0" smtClean="0">
                <a:latin typeface="Calibri" charset="0"/>
              </a:rPr>
              <a:t> has everything to do with victory! “</a:t>
            </a:r>
            <a:r>
              <a:rPr lang="en-ZA" b="0" dirty="0" smtClean="0">
                <a:latin typeface="Calibri" charset="0"/>
              </a:rPr>
              <a:t>Christ carried our sins in his body on the cross so that freed from our sins, we could live a life that has God's approval.” (1 Peter 2:24)</a:t>
            </a:r>
          </a:p>
          <a:p>
            <a:pPr eaLnBrk="1" hangingPunct="1">
              <a:spcBef>
                <a:spcPct val="0"/>
              </a:spcBef>
            </a:pPr>
            <a:endParaRPr lang="en-ZA" b="0" dirty="0">
              <a:latin typeface="Calibri" charset="0"/>
            </a:endParaRPr>
          </a:p>
        </p:txBody>
      </p:sp>
      <p:sp>
        <p:nvSpPr>
          <p:cNvPr id="153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282B2CC-DE3A-184C-9CC7-2E7895E092B8}" type="slidenum">
              <a:rPr lang="en-ZA">
                <a:latin typeface="Calibri" charset="0"/>
              </a:rPr>
              <a:pPr eaLnBrk="1" hangingPunct="1"/>
              <a:t>28</a:t>
            </a:fld>
            <a:endParaRPr lang="en-ZA">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Small Group</a:t>
            </a:r>
            <a:r>
              <a:rPr lang="en-US" sz="1200" b="1" kern="1200" baseline="0" dirty="0" smtClean="0">
                <a:solidFill>
                  <a:schemeClr val="tx1"/>
                </a:solidFill>
                <a:effectLst/>
                <a:latin typeface="+mn-lt"/>
                <a:ea typeface="+mn-ea"/>
                <a:cs typeface="+mn-cs"/>
              </a:rPr>
              <a:t> Questions</a:t>
            </a:r>
            <a:r>
              <a:rPr lang="en-US" sz="1200" b="1" kern="120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(1) </a:t>
            </a:r>
            <a:r>
              <a:rPr lang="en-US" sz="1200" kern="1200" dirty="0" smtClean="0">
                <a:solidFill>
                  <a:schemeClr val="tx1"/>
                </a:solidFill>
                <a:effectLst/>
                <a:latin typeface="+mn-lt"/>
                <a:ea typeface="+mn-ea"/>
                <a:cs typeface="+mn-cs"/>
              </a:rPr>
              <a:t>What did Jesus do for you while he was on earth? (2) Are you saved? How do you know you are saved? (3) What difference does it make to your life?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C73DC3F-B66C-984E-8974-154F28A4DAFB}" type="slidenum">
              <a:rPr lang="en-ZA">
                <a:latin typeface="Calibri" charset="0"/>
              </a:rPr>
              <a:pPr eaLnBrk="1" hangingPunct="1"/>
              <a:t>29</a:t>
            </a:fld>
            <a:endParaRPr lang="en-ZA">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0DDDFC-ACAE-7243-BAC2-FE78B4F0CC95}" type="slidenum">
              <a:rPr lang="en-US" sz="1200">
                <a:latin typeface="Calibri" charset="0"/>
              </a:rPr>
              <a:pPr eaLnBrk="1" hangingPunct="1"/>
              <a:t>3</a:t>
            </a:fld>
            <a:endParaRPr lang="en-US" sz="1200">
              <a:latin typeface="Calibri" charset="0"/>
            </a:endParaRPr>
          </a:p>
        </p:txBody>
      </p:sp>
      <p:sp>
        <p:nvSpPr>
          <p:cNvPr id="19459"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9460"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ZA" b="0" dirty="0" smtClean="0">
                <a:latin typeface="Calibri" charset="0"/>
              </a:rPr>
              <a:t>Last Week we looked at how we</a:t>
            </a:r>
            <a:r>
              <a:rPr lang="en-ZA" b="0" baseline="0" dirty="0" smtClean="0">
                <a:latin typeface="Calibri" charset="0"/>
              </a:rPr>
              <a:t> need to prepare for victory.</a:t>
            </a:r>
            <a:endParaRPr lang="en-US" b="0" dirty="0" smtClean="0">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0DDDFC-ACAE-7243-BAC2-FE78B4F0CC95}" type="slidenum">
              <a:rPr lang="en-US" sz="1200">
                <a:latin typeface="Calibri" charset="0"/>
              </a:rPr>
              <a:pPr eaLnBrk="1" hangingPunct="1"/>
              <a:t>30</a:t>
            </a:fld>
            <a:endParaRPr lang="en-US" sz="1200">
              <a:latin typeface="Calibri" charset="0"/>
            </a:endParaRPr>
          </a:p>
        </p:txBody>
      </p:sp>
      <p:sp>
        <p:nvSpPr>
          <p:cNvPr id="19459"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9460"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Let’s pray!</a:t>
            </a:r>
            <a:endParaRPr lang="en-US" b="0" dirty="0">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7C05B2A-F6FC-514F-AE2F-21E8508C978A}" type="slidenum">
              <a:rPr lang="en-US" sz="1200">
                <a:latin typeface="Calibri" charset="0"/>
              </a:rPr>
              <a:pPr eaLnBrk="1" hangingPunct="1"/>
              <a:t>31</a:t>
            </a:fld>
            <a:endParaRPr lang="en-US" sz="1200">
              <a:latin typeface="Calibri" charset="0"/>
            </a:endParaRPr>
          </a:p>
        </p:txBody>
      </p:sp>
      <p:sp>
        <p:nvSpPr>
          <p:cNvPr id="23555"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556"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Next Week we will look </a:t>
            </a:r>
            <a:r>
              <a:rPr lang="en-US" b="0" baseline="0" dirty="0" smtClean="0">
                <a:latin typeface="Calibri" charset="0"/>
              </a:rPr>
              <a:t>at how our identity affects our victory.</a:t>
            </a:r>
            <a:endParaRPr lang="en-US" b="0" dirty="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0ECA808-E344-C442-8219-166E840D414B}" type="slidenum">
              <a:rPr lang="en-US" sz="1200">
                <a:latin typeface="Calibri" charset="0"/>
              </a:rPr>
              <a:pPr eaLnBrk="1" hangingPunct="1"/>
              <a:t>4</a:t>
            </a:fld>
            <a:endParaRPr lang="en-US" sz="1200">
              <a:latin typeface="Calibri" charset="0"/>
            </a:endParaRPr>
          </a:p>
        </p:txBody>
      </p:sp>
      <p:sp>
        <p:nvSpPr>
          <p:cNvPr id="21507"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1508"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This Week</a:t>
            </a:r>
            <a:r>
              <a:rPr lang="en-US" b="0" baseline="0" dirty="0" smtClean="0">
                <a:latin typeface="Calibri" charset="0"/>
              </a:rPr>
              <a:t> </a:t>
            </a:r>
            <a:r>
              <a:rPr lang="en-US" b="0" dirty="0" smtClean="0">
                <a:latin typeface="Calibri" charset="0"/>
              </a:rPr>
              <a:t>we will be looking</a:t>
            </a:r>
            <a:r>
              <a:rPr lang="en-US" b="0" baseline="0" dirty="0" smtClean="0">
                <a:latin typeface="Calibri" charset="0"/>
              </a:rPr>
              <a:t> at what the Cross has to do with victory in our lives.</a:t>
            </a:r>
            <a:endParaRPr lang="en-US" b="0" dirty="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0ECA808-E344-C442-8219-166E840D414B}" type="slidenum">
              <a:rPr lang="en-US" sz="1200">
                <a:latin typeface="Calibri" charset="0"/>
              </a:rPr>
              <a:pPr eaLnBrk="1" hangingPunct="1"/>
              <a:t>5</a:t>
            </a:fld>
            <a:endParaRPr lang="en-US" sz="1200">
              <a:latin typeface="Calibri" charset="0"/>
            </a:endParaRPr>
          </a:p>
        </p:txBody>
      </p:sp>
      <p:sp>
        <p:nvSpPr>
          <p:cNvPr id="21507"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1508"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Sharing:</a:t>
            </a:r>
            <a:r>
              <a:rPr lang="en-US" b="0" baseline="0" dirty="0" smtClean="0">
                <a:latin typeface="Calibri" charset="0"/>
              </a:rPr>
              <a:t> Turn to the person next to you and ask them: “What does the cross mean to you?”</a:t>
            </a:r>
            <a:endParaRPr lang="en-US" b="0" dirty="0" smtClean="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0ECA808-E344-C442-8219-166E840D414B}" type="slidenum">
              <a:rPr lang="en-US" sz="1200">
                <a:latin typeface="Calibri" charset="0"/>
              </a:rPr>
              <a:pPr eaLnBrk="1" hangingPunct="1"/>
              <a:t>6</a:t>
            </a:fld>
            <a:endParaRPr lang="en-US" sz="1200">
              <a:latin typeface="Calibri" charset="0"/>
            </a:endParaRPr>
          </a:p>
        </p:txBody>
      </p:sp>
      <p:sp>
        <p:nvSpPr>
          <p:cNvPr id="21507"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1508"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Have any of you seen the movie:</a:t>
            </a:r>
            <a:r>
              <a:rPr lang="en-US" b="0" baseline="0" dirty="0" smtClean="0">
                <a:latin typeface="Calibri" charset="0"/>
              </a:rPr>
              <a:t> Saving private Ryan?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0ECA808-E344-C442-8219-166E840D414B}" type="slidenum">
              <a:rPr lang="en-US" sz="1200">
                <a:latin typeface="Calibri" charset="0"/>
              </a:rPr>
              <a:pPr eaLnBrk="1" hangingPunct="1"/>
              <a:t>7</a:t>
            </a:fld>
            <a:endParaRPr lang="en-US" sz="1200">
              <a:latin typeface="Calibri" charset="0"/>
            </a:endParaRPr>
          </a:p>
        </p:txBody>
      </p:sp>
      <p:sp>
        <p:nvSpPr>
          <p:cNvPr id="21507"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1508"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sz="1200" kern="1200" dirty="0" smtClean="0">
                <a:solidFill>
                  <a:schemeClr val="tx1"/>
                </a:solidFill>
                <a:effectLst/>
                <a:latin typeface="+mn-lt"/>
                <a:ea typeface="+mn-ea"/>
                <a:cs typeface="+mn-cs"/>
              </a:rPr>
              <a:t>This is the small group of soldiers who were sent behind enemy lines under the leadership of Captain</a:t>
            </a:r>
            <a:r>
              <a:rPr lang="en-US" sz="1200" kern="1200" baseline="0" dirty="0" smtClean="0">
                <a:solidFill>
                  <a:schemeClr val="tx1"/>
                </a:solidFill>
                <a:effectLst/>
                <a:latin typeface="+mn-lt"/>
                <a:ea typeface="+mn-ea"/>
                <a:cs typeface="+mn-cs"/>
              </a:rPr>
              <a:t> Miller (played by Tom Hanks)</a:t>
            </a:r>
            <a:r>
              <a:rPr lang="en-US" sz="1200" kern="1200" dirty="0" smtClean="0">
                <a:solidFill>
                  <a:schemeClr val="tx1"/>
                </a:solidFill>
                <a:effectLst/>
                <a:latin typeface="+mn-lt"/>
                <a:ea typeface="+mn-ea"/>
                <a:cs typeface="+mn-cs"/>
              </a:rPr>
              <a:t> to rescue Private Ryan</a:t>
            </a:r>
            <a:r>
              <a:rPr lang="en-US" sz="1200" kern="1200" baseline="0" dirty="0" smtClean="0">
                <a:solidFill>
                  <a:schemeClr val="tx1"/>
                </a:solidFill>
                <a:effectLst/>
                <a:latin typeface="+mn-lt"/>
                <a:ea typeface="+mn-ea"/>
                <a:cs typeface="+mn-cs"/>
              </a:rPr>
              <a:t> because 3 of his brothers had just been killed in action and the army did not want his Mother to lose another son!</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0ECA808-E344-C442-8219-166E840D414B}" type="slidenum">
              <a:rPr lang="en-US" sz="1200">
                <a:latin typeface="Calibri" charset="0"/>
              </a:rPr>
              <a:pPr eaLnBrk="1" hangingPunct="1"/>
              <a:t>8</a:t>
            </a:fld>
            <a:endParaRPr lang="en-US" sz="1200">
              <a:latin typeface="Calibri" charset="0"/>
            </a:endParaRPr>
          </a:p>
        </p:txBody>
      </p:sp>
      <p:sp>
        <p:nvSpPr>
          <p:cNvPr id="21507"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1508"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 of the men, including Captain</a:t>
            </a:r>
            <a:r>
              <a:rPr lang="en-US" sz="1200" kern="1200" baseline="0" dirty="0" smtClean="0">
                <a:solidFill>
                  <a:schemeClr val="tx1"/>
                </a:solidFill>
                <a:effectLst/>
                <a:latin typeface="+mn-lt"/>
                <a:ea typeface="+mn-ea"/>
                <a:cs typeface="+mn-cs"/>
              </a:rPr>
              <a:t> Miller,</a:t>
            </a:r>
            <a:r>
              <a:rPr lang="en-US" sz="1200" kern="1200" dirty="0" smtClean="0">
                <a:solidFill>
                  <a:schemeClr val="tx1"/>
                </a:solidFill>
                <a:effectLst/>
                <a:latin typeface="+mn-lt"/>
                <a:ea typeface="+mn-ea"/>
                <a:cs typeface="+mn-cs"/>
              </a:rPr>
              <a:t> sacrifice their lives trying to save him but in</a:t>
            </a:r>
            <a:r>
              <a:rPr lang="en-US" sz="1200" kern="1200" baseline="0" dirty="0" smtClean="0">
                <a:solidFill>
                  <a:schemeClr val="tx1"/>
                </a:solidFill>
                <a:effectLst/>
                <a:latin typeface="+mn-lt"/>
                <a:ea typeface="+mn-ea"/>
                <a:cs typeface="+mn-cs"/>
              </a:rPr>
              <a:t> the end the mission is successful because Private Ryan is saved!</a:t>
            </a:r>
          </a:p>
          <a:p>
            <a:endParaRPr lang="en-US" sz="1200" kern="1200" dirty="0">
              <a:solidFill>
                <a:schemeClr val="tx1"/>
              </a:solidFill>
              <a:effectLst/>
              <a:latin typeface="+mn-lt"/>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Soldiers always look after their own - even being willing to go on a mission to rescue one of their own</a:t>
            </a:r>
            <a:r>
              <a:rPr lang="en-ZA" baseline="0" dirty="0" smtClean="0">
                <a:latin typeface="Calibri" charset="0"/>
              </a:rPr>
              <a:t> - they never leave anyone behind!</a:t>
            </a:r>
            <a:endParaRPr lang="en-ZA" dirty="0">
              <a:latin typeface="Calibri" charset="0"/>
            </a:endParaRP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41DDF12-5FFD-D642-84D4-D0AD427AD653}" type="slidenum">
              <a:rPr lang="en-ZA">
                <a:latin typeface="Calibri" charset="0"/>
              </a:rPr>
              <a:pPr eaLnBrk="1" hangingPunct="1"/>
              <a:t>9</a:t>
            </a:fld>
            <a:endParaRPr lang="en-ZA">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E483F3-1960-DB4E-B93A-983973F41CD9}" type="datetimeFigureOut">
              <a:rPr lang="en-US" smtClean="0"/>
              <a:t>17/08/06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2689782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E483F3-1960-DB4E-B93A-983973F41CD9}" type="datetimeFigureOut">
              <a:rPr lang="en-US" smtClean="0"/>
              <a:t>17/08/06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2636662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E483F3-1960-DB4E-B93A-983973F41CD9}" type="datetimeFigureOut">
              <a:rPr lang="en-US" smtClean="0"/>
              <a:t>17/08/06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3744542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E483F3-1960-DB4E-B93A-983973F41CD9}" type="datetimeFigureOut">
              <a:rPr lang="en-US" smtClean="0"/>
              <a:t>17/08/06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3944069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E483F3-1960-DB4E-B93A-983973F41CD9}" type="datetimeFigureOut">
              <a:rPr lang="en-US" smtClean="0"/>
              <a:t>17/08/06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2458715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E483F3-1960-DB4E-B93A-983973F41CD9}" type="datetimeFigureOut">
              <a:rPr lang="en-US" smtClean="0"/>
              <a:t>17/08/06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1031818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E483F3-1960-DB4E-B93A-983973F41CD9}" type="datetimeFigureOut">
              <a:rPr lang="en-US" smtClean="0"/>
              <a:t>17/08/06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2988241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E483F3-1960-DB4E-B93A-983973F41CD9}" type="datetimeFigureOut">
              <a:rPr lang="en-US" smtClean="0"/>
              <a:t>17/08/06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3841808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E483F3-1960-DB4E-B93A-983973F41CD9}" type="datetimeFigureOut">
              <a:rPr lang="en-US" smtClean="0"/>
              <a:t>17/08/06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4029040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E483F3-1960-DB4E-B93A-983973F41CD9}" type="datetimeFigureOut">
              <a:rPr lang="en-US" smtClean="0"/>
              <a:t>17/08/06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2893984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E483F3-1960-DB4E-B93A-983973F41CD9}" type="datetimeFigureOut">
              <a:rPr lang="en-US" smtClean="0"/>
              <a:t>17/08/06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5801950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E483F3-1960-DB4E-B93A-983973F41CD9}" type="datetimeFigureOut">
              <a:rPr lang="en-US" smtClean="0"/>
              <a:t>17/08/06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1AFF90-09CB-214E-89E3-06D307DB4E23}" type="slidenum">
              <a:rPr lang="en-US" smtClean="0"/>
              <a:t>‹#›</a:t>
            </a:fld>
            <a:endParaRPr lang="en-US"/>
          </a:p>
        </p:txBody>
      </p:sp>
    </p:spTree>
    <p:extLst>
      <p:ext uri="{BB962C8B-B14F-4D97-AF65-F5344CB8AC3E}">
        <p14:creationId xmlns:p14="http://schemas.microsoft.com/office/powerpoint/2010/main" val="3204857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3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44206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931636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230625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235437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56802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2231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3304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28974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30658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07428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92968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6830560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0231606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6575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713153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10585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4779748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184311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2228009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367001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7003340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rotWithShape="1">
          <a:blip r:embed="rId3">
            <a:extLst>
              <a:ext uri="{28A0092B-C50C-407E-A947-70E740481C1C}">
                <a14:useLocalDpi xmlns:a14="http://schemas.microsoft.com/office/drawing/2010/main" val="0"/>
              </a:ext>
            </a:extLst>
          </a:blip>
          <a:srcRect b="11004"/>
          <a:stretch/>
        </p:blipFill>
        <p:spPr>
          <a:xfrm>
            <a:off x="0" y="0"/>
            <a:ext cx="9144000" cy="6103331"/>
          </a:xfrm>
          <a:prstGeom prst="rect">
            <a:avLst/>
          </a:prstGeom>
        </p:spPr>
      </p:pic>
    </p:spTree>
    <p:extLst>
      <p:ext uri="{BB962C8B-B14F-4D97-AF65-F5344CB8AC3E}">
        <p14:creationId xmlns:p14="http://schemas.microsoft.com/office/powerpoint/2010/main" val="48789403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5558210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7473677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47388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1466</TotalTime>
  <Words>1025</Words>
  <Application>Microsoft Macintosh PowerPoint</Application>
  <PresentationFormat>On-screen Show (4:3)</PresentationFormat>
  <Paragraphs>63</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dc:title>
  <dc:creator>Mark Tittley</dc:creator>
  <cp:lastModifiedBy>Mark Tittley</cp:lastModifiedBy>
  <cp:revision>114</cp:revision>
  <dcterms:created xsi:type="dcterms:W3CDTF">2013-07-16T16:53:59Z</dcterms:created>
  <dcterms:modified xsi:type="dcterms:W3CDTF">2017-08-06T07:52:05Z</dcterms:modified>
</cp:coreProperties>
</file>