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8" r:id="rId2"/>
  </p:sldMasterIdLst>
  <p:notesMasterIdLst>
    <p:notesMasterId r:id="rId36"/>
  </p:notesMasterIdLst>
  <p:sldIdLst>
    <p:sldId id="268" r:id="rId3"/>
    <p:sldId id="529" r:id="rId4"/>
    <p:sldId id="330" r:id="rId5"/>
    <p:sldId id="541" r:id="rId6"/>
    <p:sldId id="542" r:id="rId7"/>
    <p:sldId id="543" r:id="rId8"/>
    <p:sldId id="544" r:id="rId9"/>
    <p:sldId id="545" r:id="rId10"/>
    <p:sldId id="546" r:id="rId11"/>
    <p:sldId id="547" r:id="rId12"/>
    <p:sldId id="548" r:id="rId13"/>
    <p:sldId id="549" r:id="rId14"/>
    <p:sldId id="455" r:id="rId15"/>
    <p:sldId id="504" r:id="rId16"/>
    <p:sldId id="508" r:id="rId17"/>
    <p:sldId id="537" r:id="rId18"/>
    <p:sldId id="528" r:id="rId19"/>
    <p:sldId id="526" r:id="rId20"/>
    <p:sldId id="490" r:id="rId21"/>
    <p:sldId id="492" r:id="rId22"/>
    <p:sldId id="481" r:id="rId23"/>
    <p:sldId id="534" r:id="rId24"/>
    <p:sldId id="532" r:id="rId25"/>
    <p:sldId id="533" r:id="rId26"/>
    <p:sldId id="536" r:id="rId27"/>
    <p:sldId id="540" r:id="rId28"/>
    <p:sldId id="509" r:id="rId29"/>
    <p:sldId id="527" r:id="rId30"/>
    <p:sldId id="538" r:id="rId31"/>
    <p:sldId id="530" r:id="rId32"/>
    <p:sldId id="531" r:id="rId33"/>
    <p:sldId id="522" r:id="rId34"/>
    <p:sldId id="524" r:id="rId35"/>
  </p:sldIdLst>
  <p:sldSz cx="9144000" cy="6858000" type="screen4x3"/>
  <p:notesSz cx="6858000" cy="9144000"/>
  <p:defaultText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8" algn="l" defTabSz="457059" rtl="0" eaLnBrk="1" latinLnBrk="0" hangingPunct="1">
      <a:defRPr sz="1800" kern="1200">
        <a:solidFill>
          <a:schemeClr val="tx1"/>
        </a:solidFill>
        <a:latin typeface="+mn-lt"/>
        <a:ea typeface="+mn-ea"/>
        <a:cs typeface="+mn-cs"/>
      </a:defRPr>
    </a:lvl3pPr>
    <a:lvl4pPr marL="1371180" algn="l" defTabSz="457059" rtl="0" eaLnBrk="1" latinLnBrk="0" hangingPunct="1">
      <a:defRPr sz="1800" kern="1200">
        <a:solidFill>
          <a:schemeClr val="tx1"/>
        </a:solidFill>
        <a:latin typeface="+mn-lt"/>
        <a:ea typeface="+mn-ea"/>
        <a:cs typeface="+mn-cs"/>
      </a:defRPr>
    </a:lvl4pPr>
    <a:lvl5pPr marL="1828239" algn="l" defTabSz="457059" rtl="0" eaLnBrk="1" latinLnBrk="0" hangingPunct="1">
      <a:defRPr sz="1800" kern="1200">
        <a:solidFill>
          <a:schemeClr val="tx1"/>
        </a:solidFill>
        <a:latin typeface="+mn-lt"/>
        <a:ea typeface="+mn-ea"/>
        <a:cs typeface="+mn-cs"/>
      </a:defRPr>
    </a:lvl5pPr>
    <a:lvl6pPr marL="2285298" algn="l" defTabSz="457059" rtl="0" eaLnBrk="1" latinLnBrk="0" hangingPunct="1">
      <a:defRPr sz="1800" kern="1200">
        <a:solidFill>
          <a:schemeClr val="tx1"/>
        </a:solidFill>
        <a:latin typeface="+mn-lt"/>
        <a:ea typeface="+mn-ea"/>
        <a:cs typeface="+mn-cs"/>
      </a:defRPr>
    </a:lvl6pPr>
    <a:lvl7pPr marL="2742360" algn="l" defTabSz="457059" rtl="0" eaLnBrk="1" latinLnBrk="0" hangingPunct="1">
      <a:defRPr sz="1800" kern="1200">
        <a:solidFill>
          <a:schemeClr val="tx1"/>
        </a:solidFill>
        <a:latin typeface="+mn-lt"/>
        <a:ea typeface="+mn-ea"/>
        <a:cs typeface="+mn-cs"/>
      </a:defRPr>
    </a:lvl7pPr>
    <a:lvl8pPr marL="3199416" algn="l" defTabSz="457059" rtl="0" eaLnBrk="1" latinLnBrk="0" hangingPunct="1">
      <a:defRPr sz="1800" kern="1200">
        <a:solidFill>
          <a:schemeClr val="tx1"/>
        </a:solidFill>
        <a:latin typeface="+mn-lt"/>
        <a:ea typeface="+mn-ea"/>
        <a:cs typeface="+mn-cs"/>
      </a:defRPr>
    </a:lvl8pPr>
    <a:lvl9pPr marL="3656478" algn="l" defTabSz="45705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100"/>
    <a:srgbClr val="00FF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72" autoAdjust="0"/>
    <p:restoredTop sz="85324" autoAdjust="0"/>
  </p:normalViewPr>
  <p:slideViewPr>
    <p:cSldViewPr snapToGrid="0" snapToObjects="1">
      <p:cViewPr varScale="1">
        <p:scale>
          <a:sx n="50" d="100"/>
          <a:sy n="50" d="100"/>
        </p:scale>
        <p:origin x="-2056" y="-104"/>
      </p:cViewPr>
      <p:guideLst>
        <p:guide orient="horz" pos="416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C55B3-DF0C-9249-91F2-A3CA756580E9}" type="datetimeFigureOut">
              <a:rPr lang="en-US" smtClean="0"/>
              <a:t>17/08/12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9F25B-9156-7643-A8FA-A3E575B41274}" type="slidenum">
              <a:rPr lang="en-US" smtClean="0"/>
              <a:t>‹#›</a:t>
            </a:fld>
            <a:endParaRPr lang="en-US"/>
          </a:p>
        </p:txBody>
      </p:sp>
    </p:spTree>
    <p:extLst>
      <p:ext uri="{BB962C8B-B14F-4D97-AF65-F5344CB8AC3E}">
        <p14:creationId xmlns:p14="http://schemas.microsoft.com/office/powerpoint/2010/main" val="2814802890"/>
      </p:ext>
    </p:extLst>
  </p:cSld>
  <p:clrMap bg1="lt1" tx1="dk1" bg2="lt2" tx2="dk2" accent1="accent1" accent2="accent2" accent3="accent3" accent4="accent4" accent5="accent5" accent6="accent6" hlink="hlink" folHlink="folHlink"/>
  <p:notesStyle>
    <a:lvl1pPr marL="0" algn="l" defTabSz="457059" rtl="0" eaLnBrk="1" latinLnBrk="0" hangingPunct="1">
      <a:defRPr sz="1200" kern="1200">
        <a:solidFill>
          <a:schemeClr val="tx1"/>
        </a:solidFill>
        <a:latin typeface="+mn-lt"/>
        <a:ea typeface="+mn-ea"/>
        <a:cs typeface="+mn-cs"/>
      </a:defRPr>
    </a:lvl1pPr>
    <a:lvl2pPr marL="457059" algn="l" defTabSz="457059" rtl="0" eaLnBrk="1" latinLnBrk="0" hangingPunct="1">
      <a:defRPr sz="1200" kern="1200">
        <a:solidFill>
          <a:schemeClr val="tx1"/>
        </a:solidFill>
        <a:latin typeface="+mn-lt"/>
        <a:ea typeface="+mn-ea"/>
        <a:cs typeface="+mn-cs"/>
      </a:defRPr>
    </a:lvl2pPr>
    <a:lvl3pPr marL="914118" algn="l" defTabSz="457059" rtl="0" eaLnBrk="1" latinLnBrk="0" hangingPunct="1">
      <a:defRPr sz="1200" kern="1200">
        <a:solidFill>
          <a:schemeClr val="tx1"/>
        </a:solidFill>
        <a:latin typeface="+mn-lt"/>
        <a:ea typeface="+mn-ea"/>
        <a:cs typeface="+mn-cs"/>
      </a:defRPr>
    </a:lvl3pPr>
    <a:lvl4pPr marL="1371180" algn="l" defTabSz="457059" rtl="0" eaLnBrk="1" latinLnBrk="0" hangingPunct="1">
      <a:defRPr sz="1200" kern="1200">
        <a:solidFill>
          <a:schemeClr val="tx1"/>
        </a:solidFill>
        <a:latin typeface="+mn-lt"/>
        <a:ea typeface="+mn-ea"/>
        <a:cs typeface="+mn-cs"/>
      </a:defRPr>
    </a:lvl4pPr>
    <a:lvl5pPr marL="1828239" algn="l" defTabSz="457059" rtl="0" eaLnBrk="1" latinLnBrk="0" hangingPunct="1">
      <a:defRPr sz="1200" kern="1200">
        <a:solidFill>
          <a:schemeClr val="tx1"/>
        </a:solidFill>
        <a:latin typeface="+mn-lt"/>
        <a:ea typeface="+mn-ea"/>
        <a:cs typeface="+mn-cs"/>
      </a:defRPr>
    </a:lvl5pPr>
    <a:lvl6pPr marL="2285298" algn="l" defTabSz="457059" rtl="0" eaLnBrk="1" latinLnBrk="0" hangingPunct="1">
      <a:defRPr sz="1200" kern="1200">
        <a:solidFill>
          <a:schemeClr val="tx1"/>
        </a:solidFill>
        <a:latin typeface="+mn-lt"/>
        <a:ea typeface="+mn-ea"/>
        <a:cs typeface="+mn-cs"/>
      </a:defRPr>
    </a:lvl6pPr>
    <a:lvl7pPr marL="2742360" algn="l" defTabSz="457059" rtl="0" eaLnBrk="1" latinLnBrk="0" hangingPunct="1">
      <a:defRPr sz="1200" kern="1200">
        <a:solidFill>
          <a:schemeClr val="tx1"/>
        </a:solidFill>
        <a:latin typeface="+mn-lt"/>
        <a:ea typeface="+mn-ea"/>
        <a:cs typeface="+mn-cs"/>
      </a:defRPr>
    </a:lvl7pPr>
    <a:lvl8pPr marL="3199416" algn="l" defTabSz="457059" rtl="0" eaLnBrk="1" latinLnBrk="0" hangingPunct="1">
      <a:defRPr sz="1200" kern="1200">
        <a:solidFill>
          <a:schemeClr val="tx1"/>
        </a:solidFill>
        <a:latin typeface="+mn-lt"/>
        <a:ea typeface="+mn-ea"/>
        <a:cs typeface="+mn-cs"/>
      </a:defRPr>
    </a:lvl8pPr>
    <a:lvl9pPr marL="3656478" algn="l" defTabSz="4570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Welcome to the Victory Series. </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C7B8B6-FB42-DC47-AA63-EA12DB488D70}"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baseline="0" dirty="0" smtClean="0">
                <a:solidFill>
                  <a:schemeClr val="tx1"/>
                </a:solidFill>
                <a:effectLst/>
                <a:latin typeface="+mn-lt"/>
                <a:ea typeface="+mn-ea"/>
                <a:cs typeface="+mn-cs"/>
              </a:rPr>
              <a:t>1. </a:t>
            </a:r>
            <a:r>
              <a:rPr lang="en-US" sz="1200" b="1" kern="1200" dirty="0" smtClean="0">
                <a:solidFill>
                  <a:schemeClr val="tx1"/>
                </a:solidFill>
                <a:effectLst/>
                <a:latin typeface="+mn-lt"/>
                <a:ea typeface="+mn-ea"/>
                <a:cs typeface="+mn-cs"/>
              </a:rPr>
              <a:t>Repent of all sin.</a:t>
            </a:r>
            <a:r>
              <a:rPr lang="en-US" sz="1200" kern="1200" dirty="0" smtClean="0">
                <a:solidFill>
                  <a:schemeClr val="tx1"/>
                </a:solidFill>
                <a:effectLst/>
                <a:latin typeface="+mn-lt"/>
                <a:ea typeface="+mn-ea"/>
                <a:cs typeface="+mn-cs"/>
              </a:rPr>
              <a:t> </a:t>
            </a:r>
          </a:p>
          <a:p>
            <a:pPr eaLnBrk="1" hangingPunct="1">
              <a:spcBef>
                <a:spcPct val="0"/>
              </a:spcBef>
            </a:pPr>
            <a:endParaRPr lang="en-ZA" dirty="0">
              <a:latin typeface="Calibri"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26FF38A-02AB-624B-B7BB-77898155FAF9}" type="slidenum">
              <a:rPr lang="en-ZA">
                <a:latin typeface="Calibri" charset="0"/>
              </a:rPr>
              <a:pPr eaLnBrk="1" hangingPunct="1"/>
              <a:t>10</a:t>
            </a:fld>
            <a:endParaRPr lang="en-ZA">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2. Receive forgiveness for Sin.</a:t>
            </a:r>
            <a:r>
              <a:rPr lang="en-US" sz="1200" kern="1200" dirty="0" smtClean="0">
                <a:solidFill>
                  <a:schemeClr val="tx1"/>
                </a:solidFill>
                <a:effectLst/>
                <a:latin typeface="+mn-lt"/>
                <a:ea typeface="+mn-ea"/>
                <a:cs typeface="+mn-cs"/>
              </a:rPr>
              <a:t> </a:t>
            </a:r>
            <a:endParaRPr lang="en-ZA" dirty="0">
              <a:latin typeface="Calibri" charset="0"/>
            </a:endParaRPr>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BC779B2-B339-FF48-840E-2FA3E81DDA89}"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3. Remember</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price he paid for our sin.</a:t>
            </a:r>
            <a:endParaRPr lang="en-ZA" dirty="0">
              <a:latin typeface="Calibri" charset="0"/>
            </a:endParaRPr>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181753A-154F-6840-A72B-12CAADEB8AD1}" type="slidenum">
              <a:rPr lang="en-ZA">
                <a:latin typeface="Calibri" charset="0"/>
              </a:rPr>
              <a:pPr eaLnBrk="1" hangingPunct="1"/>
              <a:t>12</a:t>
            </a:fld>
            <a:endParaRPr lang="en-ZA">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C05B2A-F6FC-514F-AE2F-21E8508C978A}" type="slidenum">
              <a:rPr lang="en-US" sz="1200">
                <a:latin typeface="Calibri" charset="0"/>
              </a:rPr>
              <a:pPr eaLnBrk="1" hangingPunct="1"/>
              <a:t>13</a:t>
            </a:fld>
            <a:endParaRPr lang="en-US" sz="1200">
              <a:latin typeface="Calibri" charset="0"/>
            </a:endParaRPr>
          </a:p>
        </p:txBody>
      </p:sp>
      <p:sp>
        <p:nvSpPr>
          <p:cNvPr id="23555"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55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This Week we will be looking</a:t>
            </a:r>
            <a:r>
              <a:rPr lang="en-US" b="0" baseline="0" dirty="0" smtClean="0">
                <a:latin typeface="Calibri" charset="0"/>
              </a:rPr>
              <a:t> at how our identity affects our victory. We will discover what God thinks about us.</a:t>
            </a:r>
            <a:endParaRPr lang="en-US" b="0" dirty="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Who am I? Any solider must know who they are!</a:t>
            </a:r>
          </a:p>
        </p:txBody>
      </p:sp>
      <p:sp>
        <p:nvSpPr>
          <p:cNvPr id="102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A060AC8-C54E-3546-9B46-AEB645C82FD0}" type="slidenum">
              <a:rPr lang="en-ZA">
                <a:latin typeface="Calibri" charset="0"/>
              </a:rPr>
              <a:pPr eaLnBrk="1" hangingPunct="1"/>
              <a:t>14</a:t>
            </a:fld>
            <a:endParaRPr lang="en-ZA">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C05B2A-F6FC-514F-AE2F-21E8508C978A}" type="slidenum">
              <a:rPr lang="en-US" sz="1200">
                <a:latin typeface="Calibri" charset="0"/>
              </a:rPr>
              <a:pPr eaLnBrk="1" hangingPunct="1"/>
              <a:t>15</a:t>
            </a:fld>
            <a:endParaRPr lang="en-US" sz="1200">
              <a:latin typeface="Calibri" charset="0"/>
            </a:endParaRPr>
          </a:p>
        </p:txBody>
      </p:sp>
      <p:sp>
        <p:nvSpPr>
          <p:cNvPr id="23555"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55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What must a soldier take into battle?</a:t>
            </a:r>
            <a:endParaRPr lang="en-US" b="0" dirty="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C05B2A-F6FC-514F-AE2F-21E8508C978A}" type="slidenum">
              <a:rPr lang="en-US" sz="1200">
                <a:latin typeface="Calibri" charset="0"/>
              </a:rPr>
              <a:pPr eaLnBrk="1" hangingPunct="1"/>
              <a:t>16</a:t>
            </a:fld>
            <a:endParaRPr lang="en-US" sz="1200">
              <a:latin typeface="Calibri" charset="0"/>
            </a:endParaRPr>
          </a:p>
        </p:txBody>
      </p:sp>
      <p:sp>
        <p:nvSpPr>
          <p:cNvPr id="23555"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55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dirty="0" smtClean="0"/>
              <a:t>Of course he needs his rifle but most importantly he must take his dog tags!</a:t>
            </a:r>
          </a:p>
          <a:p>
            <a:r>
              <a:rPr lang="en-US" dirty="0" smtClean="0"/>
              <a:t/>
            </a:r>
            <a:br>
              <a:rPr lang="en-US" dirty="0" smtClean="0"/>
            </a:b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C05B2A-F6FC-514F-AE2F-21E8508C978A}" type="slidenum">
              <a:rPr lang="en-US" sz="1200">
                <a:latin typeface="Calibri" charset="0"/>
              </a:rPr>
              <a:pPr eaLnBrk="1" hangingPunct="1"/>
              <a:t>17</a:t>
            </a:fld>
            <a:endParaRPr lang="en-US" sz="1200">
              <a:latin typeface="Calibri" charset="0"/>
            </a:endParaRPr>
          </a:p>
        </p:txBody>
      </p:sp>
      <p:sp>
        <p:nvSpPr>
          <p:cNvPr id="23555"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55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05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the original set of dog tags that Pastor Mark received when he became a soldier! It shows his number, which indicated the year in which he was recruited (1978), his name, his blood type (A Positive) and his church (Baptist). If a soldier is killed in battle - one of the tags is placed in the body bag to make sure the body can be identified and the other is taken back to base by the officer in charge as a record of the fallen soldier.</a:t>
            </a:r>
            <a:endParaRPr lang="en-ZA" sz="1200" kern="1200" dirty="0" smtClean="0">
              <a:solidFill>
                <a:schemeClr val="tx1"/>
              </a:solidFill>
              <a:effectLst/>
              <a:latin typeface="+mn-lt"/>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Today we want to explore our identity in Jesus: Who am I? There are three pictures of who we are in Christ in the Bible – and each one has an implication connected to it:</a:t>
            </a:r>
          </a:p>
          <a:p>
            <a:r>
              <a:rPr lang="en-US" dirty="0" smtClean="0"/>
              <a:t/>
            </a:r>
            <a:br>
              <a:rPr lang="en-US" dirty="0" smtClean="0"/>
            </a:br>
            <a:endParaRPr lang="en-US" dirty="0"/>
          </a:p>
        </p:txBody>
      </p:sp>
      <p:sp>
        <p:nvSpPr>
          <p:cNvPr id="102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A060AC8-C54E-3546-9B46-AEB645C82FD0}" type="slidenum">
              <a:rPr lang="en-ZA">
                <a:latin typeface="Calibri" charset="0"/>
              </a:rPr>
              <a:pPr eaLnBrk="1" hangingPunct="1"/>
              <a:t>18</a:t>
            </a:fld>
            <a:endParaRPr lang="en-ZA">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1. We are Chosen.</a:t>
            </a:r>
            <a:r>
              <a:rPr lang="en-US" sz="1200" b="0" i="0" u="none" strike="noStrike" kern="1200" baseline="0" dirty="0" smtClean="0">
                <a:solidFill>
                  <a:schemeClr val="tx1"/>
                </a:solidFill>
                <a:latin typeface="+mn-lt"/>
                <a:ea typeface="+mn-ea"/>
                <a:cs typeface="+mn-cs"/>
              </a:rPr>
              <a:t> Jesus said: “You didn't choose me, but I chose you. I have appointed you to go, to produce fruit that will last.” (John 15:16). God chose us because he loved us not because of anything we had done. The implication: Because I am chosen I must bear fruit!</a:t>
            </a:r>
          </a:p>
        </p:txBody>
      </p:sp>
      <p:sp>
        <p:nvSpPr>
          <p:cNvPr id="102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A060AC8-C54E-3546-9B46-AEB645C82FD0}" type="slidenum">
              <a:rPr lang="en-ZA">
                <a:latin typeface="Calibri" charset="0"/>
              </a:rPr>
              <a:pPr eaLnBrk="1" hangingPunct="1"/>
              <a:t>19</a:t>
            </a:fld>
            <a:endParaRPr lang="en-ZA">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Video: Call of Duty Ghosts Live-Action Trailer Epic Night Out. Get it on YouTube at: https://</a:t>
            </a:r>
            <a:r>
              <a:rPr lang="en-US" dirty="0" err="1" smtClean="0"/>
              <a:t>www.youtube.com</a:t>
            </a:r>
            <a:r>
              <a:rPr lang="en-US" dirty="0" smtClean="0"/>
              <a:t>/</a:t>
            </a:r>
            <a:r>
              <a:rPr lang="en-US" dirty="0" err="1" smtClean="0"/>
              <a:t>watch?v</a:t>
            </a:r>
            <a:r>
              <a:rPr lang="en-US" dirty="0" smtClean="0"/>
              <a:t>=MNxh7umVOZ0</a:t>
            </a:r>
            <a:endParaRPr lang="en-US" dirty="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C7B8B6-FB42-DC47-AA63-EA12DB488D70}"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2. We are Royal. </a:t>
            </a:r>
            <a:r>
              <a:rPr lang="en-US" sz="1200" b="0" i="0" u="none" strike="noStrike" kern="1200" baseline="0" dirty="0" smtClean="0">
                <a:solidFill>
                  <a:schemeClr val="tx1"/>
                </a:solidFill>
                <a:latin typeface="+mn-lt"/>
                <a:ea typeface="+mn-ea"/>
                <a:cs typeface="+mn-cs"/>
              </a:rPr>
              <a:t>“You made them a kingdom and priests for our God. They will rule as kings on the earth.” (Revelation 5:10). We are a royal priesthood – like priests we have special access to God. The implication: Because I am Royal I must live close to God.</a:t>
            </a:r>
          </a:p>
          <a:p>
            <a:endParaRPr lang="en-US" sz="1200" b="0" i="0" u="none" strike="noStrike" kern="1200" baseline="0" dirty="0" smtClean="0">
              <a:solidFill>
                <a:schemeClr val="tx1"/>
              </a:solidFill>
              <a:latin typeface="+mn-lt"/>
              <a:ea typeface="+mn-ea"/>
              <a:cs typeface="+mn-cs"/>
            </a:endParaRPr>
          </a:p>
        </p:txBody>
      </p:sp>
      <p:sp>
        <p:nvSpPr>
          <p:cNvPr id="112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8918A04-68F1-B940-AB90-EC2B0E6B4C62}" type="slidenum">
              <a:rPr lang="en-ZA">
                <a:latin typeface="Calibri" charset="0"/>
              </a:rPr>
              <a:pPr eaLnBrk="1" hangingPunct="1"/>
              <a:t>20</a:t>
            </a:fld>
            <a:endParaRPr lang="en-ZA">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3. We are Holy. </a:t>
            </a:r>
            <a:r>
              <a:rPr lang="en-US" sz="1200" b="0" i="0" u="none" strike="noStrike" kern="1200" baseline="0" dirty="0" smtClean="0">
                <a:solidFill>
                  <a:schemeClr val="tx1"/>
                </a:solidFill>
                <a:latin typeface="+mn-lt"/>
                <a:ea typeface="+mn-ea"/>
                <a:cs typeface="+mn-cs"/>
              </a:rPr>
              <a:t>“But just as he who called you is holy, so be holy in all you do; for it is written: "Be holy, because I am holy."  (1 Peter 1:15-16). Holiness is a heart issue. It is who we are before what we do. The Implication: Because I am holy I must live a holy life.</a:t>
            </a:r>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A50F36-DC8B-0E45-89CA-121BECFCE2E2}" type="slidenum">
              <a:rPr lang="en-ZA">
                <a:latin typeface="Calibri" charset="0"/>
              </a:rPr>
              <a:pPr eaLnBrk="1" hangingPunct="1"/>
              <a:t>21</a:t>
            </a:fld>
            <a:endParaRPr lang="en-ZA">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Who we are determines how we act!</a:t>
            </a:r>
            <a:endParaRPr lang="en-ZA" dirty="0">
              <a:latin typeface="Calibri" charset="0"/>
            </a:endParaRPr>
          </a:p>
        </p:txBody>
      </p:sp>
      <p:sp>
        <p:nvSpPr>
          <p:cNvPr id="133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D8048A-2F07-294D-9770-9FF577179F03}" type="slidenum">
              <a:rPr lang="en-ZA">
                <a:latin typeface="Calibri" charset="0"/>
              </a:rPr>
              <a:pPr eaLnBrk="1" hangingPunct="1"/>
              <a:t>22</a:t>
            </a:fld>
            <a:endParaRPr lang="en-ZA">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indent="0">
              <a:buFontTx/>
              <a:buNone/>
            </a:pPr>
            <a:r>
              <a:rPr lang="en-US" sz="1200" b="0" i="0" u="none" strike="noStrike" kern="1200" baseline="0" dirty="0" smtClean="0">
                <a:solidFill>
                  <a:schemeClr val="tx1"/>
                </a:solidFill>
                <a:latin typeface="+mn-lt"/>
                <a:ea typeface="+mn-ea"/>
                <a:cs typeface="+mn-cs"/>
              </a:rPr>
              <a:t>* Fish swim because they are fish.</a:t>
            </a:r>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A50F36-DC8B-0E45-89CA-121BECFCE2E2}" type="slidenum">
              <a:rPr lang="en-ZA">
                <a:latin typeface="Calibri" charset="0"/>
              </a:rPr>
              <a:pPr eaLnBrk="1" hangingPunct="1"/>
              <a:t>23</a:t>
            </a:fld>
            <a:endParaRPr lang="en-ZA">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 Birds fly because they are birds.</a:t>
            </a:r>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A50F36-DC8B-0E45-89CA-121BECFCE2E2}" type="slidenum">
              <a:rPr lang="en-ZA">
                <a:latin typeface="Calibri" charset="0"/>
              </a:rPr>
              <a:pPr eaLnBrk="1" hangingPunct="1"/>
              <a:t>24</a:t>
            </a:fld>
            <a:endParaRPr lang="en-ZA">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indent="0">
              <a:buFontTx/>
              <a:buNone/>
            </a:pPr>
            <a:r>
              <a:rPr lang="en-US" sz="1200" b="0" i="0" u="none" strike="noStrike" kern="1200" baseline="0" dirty="0" smtClean="0">
                <a:solidFill>
                  <a:schemeClr val="tx1"/>
                </a:solidFill>
                <a:latin typeface="+mn-lt"/>
                <a:ea typeface="+mn-ea"/>
                <a:cs typeface="+mn-cs"/>
              </a:rPr>
              <a:t>* We are chosen, royal and holy: so we should act like we are chosen, royal and holy!</a:t>
            </a:r>
            <a:endParaRPr lang="en-ZA" dirty="0">
              <a:latin typeface="Calibri" charset="0"/>
            </a:endParaRPr>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A50F36-DC8B-0E45-89CA-121BECFCE2E2}" type="slidenum">
              <a:rPr lang="en-ZA">
                <a:latin typeface="Calibri" charset="0"/>
              </a:rPr>
              <a:pPr eaLnBrk="1" hangingPunct="1"/>
              <a:t>25</a:t>
            </a:fld>
            <a:endParaRPr lang="en-ZA">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Video: He</a:t>
            </a:r>
            <a:r>
              <a:rPr lang="en-ZA" baseline="0" dirty="0" smtClean="0">
                <a:latin typeface="Calibri" charset="0"/>
              </a:rPr>
              <a:t> is my identity. Watch it on YouTube at: https://www.youtube.com/watch?v=tyHMmyUCrJY</a:t>
            </a:r>
          </a:p>
          <a:p>
            <a:pPr eaLnBrk="1" hangingPunct="1">
              <a:spcBef>
                <a:spcPct val="0"/>
              </a:spcBef>
            </a:pPr>
            <a:r>
              <a:rPr lang="en-ZA" baseline="0" dirty="0" smtClean="0">
                <a:latin typeface="Calibri" charset="0"/>
              </a:rPr>
              <a:t>I purchased a decent quality version online:</a:t>
            </a:r>
          </a:p>
          <a:p>
            <a:pPr eaLnBrk="1" hangingPunct="1">
              <a:spcBef>
                <a:spcPct val="0"/>
              </a:spcBef>
            </a:pPr>
            <a:r>
              <a:rPr lang="en-ZA" dirty="0" smtClean="0">
                <a:latin typeface="Calibri" charset="0"/>
              </a:rPr>
              <a:t>http://beamerfilms.com/sermon-videos/sermon-videos-illustrations/he-is-my-identity</a:t>
            </a:r>
            <a:endParaRPr lang="en-ZA" dirty="0">
              <a:latin typeface="Calibri" charset="0"/>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0B844DE-FB68-DA40-A83A-7B83C092994A}" type="slidenum">
              <a:rPr lang="en-ZA">
                <a:latin typeface="Calibri" charset="0"/>
              </a:rPr>
              <a:pPr eaLnBrk="1" hangingPunct="1"/>
              <a:t>26</a:t>
            </a:fld>
            <a:endParaRPr lang="en-ZA">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dirty="0" smtClean="0">
                <a:latin typeface="Calibri" charset="0"/>
              </a:rPr>
              <a:t>Have you heard of the phrase ‘Baptism of Fire” – it refers to a situation where soldiers come under heavy attack from their enemy and bullets are flying around all over the place!</a:t>
            </a:r>
            <a:r>
              <a:rPr lang="en-ZA" baseline="0" dirty="0" smtClean="0">
                <a:latin typeface="Calibri" charset="0"/>
              </a:rPr>
              <a:t> Well there is another baptism that believers need to experience!</a:t>
            </a:r>
            <a:endParaRPr lang="en-ZA" dirty="0">
              <a:latin typeface="Calibri" charset="0"/>
            </a:endParaRPr>
          </a:p>
        </p:txBody>
      </p:sp>
      <p:sp>
        <p:nvSpPr>
          <p:cNvPr id="133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D8048A-2F07-294D-9770-9FF577179F03}" type="slidenum">
              <a:rPr lang="en-ZA">
                <a:latin typeface="Calibri" charset="0"/>
              </a:rPr>
              <a:pPr eaLnBrk="1" hangingPunct="1"/>
              <a:t>27</a:t>
            </a:fld>
            <a:endParaRPr lang="en-ZA">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dirty="0" smtClean="0">
                <a:latin typeface="Calibri" charset="0"/>
              </a:rPr>
              <a:t>The New Testament spoke of a package deal – a whole set of actions that needed to happen when you became a follower</a:t>
            </a:r>
            <a:r>
              <a:rPr lang="en-ZA" baseline="0" dirty="0" smtClean="0">
                <a:latin typeface="Calibri" charset="0"/>
              </a:rPr>
              <a:t> of Jesus: (1) Repent, (2) Believe, (3) Be Baptised in Water and (4) Receive the Holy Spirit.</a:t>
            </a:r>
            <a:endParaRPr lang="en-ZA" dirty="0">
              <a:latin typeface="Calibri" charset="0"/>
            </a:endParaRPr>
          </a:p>
        </p:txBody>
      </p:sp>
      <p:sp>
        <p:nvSpPr>
          <p:cNvPr id="133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D8048A-2F07-294D-9770-9FF577179F03}" type="slidenum">
              <a:rPr lang="en-ZA">
                <a:latin typeface="Calibri" charset="0"/>
              </a:rPr>
              <a:pPr eaLnBrk="1" hangingPunct="1"/>
              <a:t>28</a:t>
            </a:fld>
            <a:endParaRPr lang="en-ZA">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Jesus was baptised in water</a:t>
            </a:r>
            <a:r>
              <a:rPr lang="en-US" baseline="0" dirty="0" smtClean="0"/>
              <a:t>. </a:t>
            </a:r>
            <a:endParaRPr lang="en-US" dirty="0"/>
          </a:p>
        </p:txBody>
      </p:sp>
      <p:sp>
        <p:nvSpPr>
          <p:cNvPr id="133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D8048A-2F07-294D-9770-9FF577179F03}" type="slidenum">
              <a:rPr lang="en-ZA">
                <a:latin typeface="Calibri" charset="0"/>
              </a:rPr>
              <a:pPr eaLnBrk="1" hangingPunct="1"/>
              <a:t>29</a:t>
            </a:fld>
            <a:endParaRPr lang="en-ZA">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ECA808-E344-C442-8219-166E840D414B}" type="slidenum">
              <a:rPr lang="en-US" sz="1200">
                <a:latin typeface="Calibri" charset="0"/>
              </a:rPr>
              <a:pPr eaLnBrk="1" hangingPunct="1"/>
              <a:t>3</a:t>
            </a:fld>
            <a:endParaRPr lang="en-US" sz="1200">
              <a:latin typeface="Calibri" charset="0"/>
            </a:endParaRPr>
          </a:p>
        </p:txBody>
      </p:sp>
      <p:sp>
        <p:nvSpPr>
          <p:cNvPr id="2150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50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Last Week we looked </a:t>
            </a:r>
            <a:r>
              <a:rPr lang="en-US" b="0" baseline="0" dirty="0" smtClean="0">
                <a:latin typeface="Calibri" charset="0"/>
              </a:rPr>
              <a:t>at what the Cross has to do with victory in our lives.</a:t>
            </a:r>
            <a:endParaRPr lang="en-US" b="0" dirty="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Here is what water baptism is all about: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Why should we be baptised? (1) To follow Jesus’ example, (2) To obey Jesus’ command and (3) To show you are a believer.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What is water baptism all about? (1) It illustrates Jesus’ burial and resurrection, (2) It illustrates my new life as a Christian, (3) It does not make you a Christian: it shows that you believe. (3) It does not save you: you are saved by faith in Jesus.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Who should be baptised? Everyone who believes in Jesus! “Those who believed and accepted his message were baptised.” (Acts 2:41)</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When should we be baptised? As soon as you have believed! “Those who believed were baptised that day.” (Acts 2:41)</a:t>
            </a:r>
            <a:endParaRPr lang="en-ZA" sz="1200" kern="1200" dirty="0">
              <a:solidFill>
                <a:schemeClr val="tx1"/>
              </a:solidFill>
              <a:effectLst/>
              <a:latin typeface="+mn-lt"/>
              <a:ea typeface="+mn-ea"/>
              <a:cs typeface="+mn-cs"/>
            </a:endParaRPr>
          </a:p>
        </p:txBody>
      </p:sp>
      <p:sp>
        <p:nvSpPr>
          <p:cNvPr id="112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8918A04-68F1-B940-AB90-EC2B0E6B4C62}" type="slidenum">
              <a:rPr lang="en-ZA">
                <a:latin typeface="Calibri" charset="0"/>
              </a:rPr>
              <a:pPr eaLnBrk="1" hangingPunct="1"/>
              <a:t>30</a:t>
            </a:fld>
            <a:endParaRPr lang="en-ZA">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Small Group Questions: (1) What does it mean to be Chosen, Royal and Holy? (2) Have you been water baptised? (3) Will you sign up to be water baptised in the </a:t>
            </a:r>
            <a:r>
              <a:rPr lang="en-US" sz="1200" b="0" i="0" u="none" strike="noStrike" kern="1200" baseline="0" smtClean="0">
                <a:solidFill>
                  <a:schemeClr val="tx1"/>
                </a:solidFill>
                <a:latin typeface="+mn-lt"/>
                <a:ea typeface="+mn-ea"/>
                <a:cs typeface="+mn-cs"/>
              </a:rPr>
              <a:t>coming weeks?</a:t>
            </a:r>
            <a:endParaRPr lang="en-US" sz="1200" b="0" i="0" u="none" strike="noStrike" kern="1200" baseline="0" dirty="0" smtClean="0">
              <a:solidFill>
                <a:schemeClr val="tx1"/>
              </a:solidFill>
              <a:latin typeface="+mn-lt"/>
              <a:ea typeface="+mn-ea"/>
              <a:cs typeface="+mn-cs"/>
            </a:endParaRPr>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A50F36-DC8B-0E45-89CA-121BECFCE2E2}" type="slidenum">
              <a:rPr lang="en-ZA">
                <a:latin typeface="Calibri" charset="0"/>
              </a:rPr>
              <a:pPr eaLnBrk="1" hangingPunct="1"/>
              <a:t>31</a:t>
            </a:fld>
            <a:endParaRPr lang="en-ZA">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0DDDFC-ACAE-7243-BAC2-FE78B4F0CC95}" type="slidenum">
              <a:rPr lang="en-US" sz="1200">
                <a:latin typeface="Calibri" charset="0"/>
              </a:rPr>
              <a:pPr eaLnBrk="1" hangingPunct="1"/>
              <a:t>32</a:t>
            </a:fld>
            <a:endParaRPr lang="en-US" sz="1200">
              <a:latin typeface="Calibri" charset="0"/>
            </a:endParaRPr>
          </a:p>
        </p:txBody>
      </p:sp>
      <p:sp>
        <p:nvSpPr>
          <p:cNvPr id="19459"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946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Let’s pray! If you have not been baptised in water </a:t>
            </a:r>
            <a:r>
              <a:rPr lang="en-US" b="0" baseline="0" dirty="0" smtClean="0">
                <a:latin typeface="Calibri" charset="0"/>
              </a:rPr>
              <a:t>- there will be an opportunity soon on a Sunday morning in the main sanctuary. I you would like to be baptised then please stand so that I can pray for you - and then you can put your name on the list and we will send you details.</a:t>
            </a:r>
            <a:endParaRPr lang="en-US" b="0" dirty="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38F90B-CFFF-914C-A219-073BB4EE9119}" type="slidenum">
              <a:rPr lang="en-US" sz="1200">
                <a:latin typeface="Calibri" charset="0"/>
              </a:rPr>
              <a:pPr eaLnBrk="1" hangingPunct="1"/>
              <a:t>33</a:t>
            </a:fld>
            <a:endParaRPr lang="en-US" sz="1200">
              <a:latin typeface="Calibri" charset="0"/>
            </a:endParaRPr>
          </a:p>
        </p:txBody>
      </p:sp>
      <p:sp>
        <p:nvSpPr>
          <p:cNvPr id="25603"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560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ZA" b="0" dirty="0" smtClean="0">
                <a:latin typeface="Calibri" charset="0"/>
              </a:rPr>
              <a:t>Next Week we will look at the first of five big issues in our lives:</a:t>
            </a:r>
            <a:r>
              <a:rPr lang="en-ZA" b="0" baseline="0" dirty="0" smtClean="0">
                <a:latin typeface="Calibri" charset="0"/>
              </a:rPr>
              <a:t> </a:t>
            </a:r>
            <a:r>
              <a:rPr lang="en-ZA" b="0" dirty="0" smtClean="0">
                <a:latin typeface="Calibri" charset="0"/>
              </a:rPr>
              <a:t>Generational Curses</a:t>
            </a:r>
            <a:r>
              <a:rPr lang="en-US" b="0" dirty="0" smtClean="0">
                <a:latin typeface="Calibri"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ECA808-E344-C442-8219-166E840D414B}" type="slidenum">
              <a:rPr lang="en-US" sz="1200">
                <a:latin typeface="Calibri" charset="0"/>
              </a:rPr>
              <a:pPr eaLnBrk="1" hangingPunct="1"/>
              <a:t>4</a:t>
            </a:fld>
            <a:endParaRPr lang="en-US" sz="1200">
              <a:latin typeface="Calibri" charset="0"/>
            </a:endParaRPr>
          </a:p>
        </p:txBody>
      </p:sp>
      <p:sp>
        <p:nvSpPr>
          <p:cNvPr id="2150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50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The movie Saving Private Ryan gave a great example of how soldiers risked their own lives to save</a:t>
            </a:r>
            <a:r>
              <a:rPr lang="en-US" b="0" baseline="0" dirty="0" smtClean="0">
                <a:latin typeface="Calibri" charset="0"/>
              </a:rPr>
              <a:t> a fellow soldier.</a:t>
            </a:r>
            <a:endParaRPr lang="en-US" b="0" dirty="0" smtClean="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We learnt that three things happened on the cross:</a:t>
            </a:r>
            <a:endParaRPr lang="en-ZA" dirty="0">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19561F3-6141-D645-A765-7F256D90A845}" type="slidenum">
              <a:rPr lang="en-ZA">
                <a:latin typeface="Calibri" charset="0"/>
              </a:rPr>
              <a:pPr eaLnBrk="1" hangingPunct="1"/>
              <a:t>5</a:t>
            </a:fld>
            <a:endParaRPr lang="en-ZA">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1. Suffering.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Jesus suffered the pain of the cross because of my sins. </a:t>
            </a:r>
            <a:endParaRPr lang="en-ZA" dirty="0">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19561F3-6141-D645-A765-7F256D90A845}" type="slidenum">
              <a:rPr lang="en-ZA">
                <a:latin typeface="Calibri" charset="0"/>
              </a:rPr>
              <a:pPr eaLnBrk="1" hangingPunct="1"/>
              <a:t>6</a:t>
            </a:fld>
            <a:endParaRPr lang="en-ZA">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2. Substitution. </a:t>
            </a:r>
            <a:r>
              <a:rPr lang="en-US" sz="1200" kern="1200" dirty="0" smtClean="0">
                <a:solidFill>
                  <a:schemeClr val="tx1"/>
                </a:solidFill>
                <a:effectLst/>
                <a:latin typeface="+mn-lt"/>
                <a:ea typeface="+mn-ea"/>
                <a:cs typeface="+mn-cs"/>
              </a:rPr>
              <a:t>Jesus took our place on the cross, becoming our sin and suffering our punishment, so we could receive his righteousness.</a:t>
            </a:r>
            <a:r>
              <a:rPr lang="en-US" sz="1200" kern="1200" baseline="0" dirty="0" smtClean="0">
                <a:solidFill>
                  <a:schemeClr val="tx1"/>
                </a:solidFill>
                <a:effectLst/>
                <a:latin typeface="+mn-lt"/>
                <a:ea typeface="+mn-ea"/>
                <a:cs typeface="+mn-cs"/>
              </a:rPr>
              <a:t> </a:t>
            </a:r>
            <a:endParaRPr lang="en-ZA" dirty="0">
              <a:latin typeface="Calibri" charset="0"/>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0BE8D2F-3A52-4742-B335-7B5AA5277DAD}" type="slidenum">
              <a:rPr lang="en-ZA">
                <a:latin typeface="Calibri" charset="0"/>
              </a:rPr>
              <a:pPr eaLnBrk="1" hangingPunct="1"/>
              <a:t>7</a:t>
            </a:fld>
            <a:endParaRPr lang="en-ZA">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3. Salvation</a:t>
            </a:r>
            <a:r>
              <a:rPr lang="en-US" sz="1200" b="1"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Jesus came to seek and save the Lost – to save sinners from the wrath of God. </a:t>
            </a:r>
            <a:endParaRPr lang="en-ZA" dirty="0">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42346D1-AB56-9842-B1B7-1E1BEA3C15F4}" type="slidenum">
              <a:rPr lang="en-ZA">
                <a:latin typeface="Calibri" charset="0"/>
              </a:rPr>
              <a:pPr eaLnBrk="1" hangingPunct="1"/>
              <a:t>8</a:t>
            </a:fld>
            <a:endParaRPr lang="en-ZA">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We also looked at how</a:t>
            </a:r>
            <a:r>
              <a:rPr lang="en-US" sz="1200" kern="1200" baseline="0" dirty="0" smtClean="0">
                <a:solidFill>
                  <a:schemeClr val="tx1"/>
                </a:solidFill>
                <a:effectLst/>
                <a:latin typeface="+mn-lt"/>
                <a:ea typeface="+mn-ea"/>
                <a:cs typeface="+mn-cs"/>
              </a:rPr>
              <a:t> we should respond to what </a:t>
            </a:r>
            <a:r>
              <a:rPr lang="en-US" sz="1200" kern="1200" dirty="0" smtClean="0">
                <a:solidFill>
                  <a:schemeClr val="tx1"/>
                </a:solidFill>
                <a:effectLst/>
                <a:latin typeface="+mn-lt"/>
                <a:ea typeface="+mn-ea"/>
                <a:cs typeface="+mn-cs"/>
              </a:rPr>
              <a:t>Jesus did on the Cross:</a:t>
            </a:r>
            <a:endParaRPr lang="en-ZA" dirty="0">
              <a:latin typeface="Calibri"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Geneva"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26FF38A-02AB-624B-B7BB-77898155FAF9}"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68978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63666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74454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1"/>
            <a:ext cx="6400354" cy="1752451"/>
          </a:xfrm>
          <a:prstGeom prst="rect">
            <a:avLst/>
          </a:prstGeom>
        </p:spPr>
        <p:txBody>
          <a:bodyPr vert="horz" lIns="64277" tIns="32139" rIns="64277" bIns="32139"/>
          <a:lstStyle>
            <a:lvl1pPr marL="0" indent="0" algn="ctr">
              <a:buNone/>
              <a:defRPr/>
            </a:lvl1pPr>
            <a:lvl2pPr marL="321391" indent="0" algn="ctr">
              <a:buNone/>
              <a:defRPr/>
            </a:lvl2pPr>
            <a:lvl3pPr marL="642783" indent="0" algn="ctr">
              <a:buNone/>
              <a:defRPr/>
            </a:lvl3pPr>
            <a:lvl4pPr marL="964174" indent="0" algn="ctr">
              <a:buNone/>
              <a:defRPr/>
            </a:lvl4pPr>
            <a:lvl5pPr marL="1285565" indent="0" algn="ctr">
              <a:buNone/>
              <a:defRPr/>
            </a:lvl5pPr>
            <a:lvl6pPr marL="1606959" indent="0" algn="ctr">
              <a:buNone/>
              <a:defRPr/>
            </a:lvl6pPr>
            <a:lvl7pPr marL="1928348" indent="0" algn="ctr">
              <a:buNone/>
              <a:defRPr/>
            </a:lvl7pPr>
            <a:lvl8pPr marL="2249741" indent="0" algn="ctr">
              <a:buNone/>
              <a:defRPr/>
            </a:lvl8pPr>
            <a:lvl9pPr marL="257113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4596950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51"/>
            <a:ext cx="8228707" cy="4525119"/>
          </a:xfrm>
          <a:prstGeom prst="rect">
            <a:avLst/>
          </a:prstGeom>
        </p:spPr>
        <p:txBody>
          <a:bodyPr vert="horz" lIns="64277" tIns="32139" rIns="64277" bIns="3213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4101944"/>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77" tIns="32139" rIns="64277" bIns="32139" anchor="b"/>
          <a:lstStyle>
            <a:lvl1pPr marL="0" indent="0">
              <a:buNone/>
              <a:defRPr sz="1400"/>
            </a:lvl1pPr>
            <a:lvl2pPr marL="321391" indent="0">
              <a:buNone/>
              <a:defRPr sz="1300"/>
            </a:lvl2pPr>
            <a:lvl3pPr marL="642783" indent="0">
              <a:buNone/>
              <a:defRPr sz="1100"/>
            </a:lvl3pPr>
            <a:lvl4pPr marL="964174" indent="0">
              <a:buNone/>
              <a:defRPr sz="1000"/>
            </a:lvl4pPr>
            <a:lvl5pPr marL="1285565" indent="0">
              <a:buNone/>
              <a:defRPr sz="1000"/>
            </a:lvl5pPr>
            <a:lvl6pPr marL="1606959" indent="0">
              <a:buNone/>
              <a:defRPr sz="1000"/>
            </a:lvl6pPr>
            <a:lvl7pPr marL="1928348" indent="0">
              <a:buNone/>
              <a:defRPr sz="1000"/>
            </a:lvl7pPr>
            <a:lvl8pPr marL="2249741" indent="0">
              <a:buNone/>
              <a:defRPr sz="1000"/>
            </a:lvl8pPr>
            <a:lvl9pPr marL="2571133" indent="0">
              <a:buNone/>
              <a:defRPr sz="1000"/>
            </a:lvl9pPr>
          </a:lstStyle>
          <a:p>
            <a:pPr lvl="0"/>
            <a:r>
              <a:rPr lang="en-US" smtClean="0"/>
              <a:t>Click to edit Master text styles</a:t>
            </a:r>
          </a:p>
        </p:txBody>
      </p:sp>
    </p:spTree>
    <p:extLst>
      <p:ext uri="{BB962C8B-B14F-4D97-AF65-F5344CB8AC3E}">
        <p14:creationId xmlns:p14="http://schemas.microsoft.com/office/powerpoint/2010/main" val="1791998087"/>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51"/>
            <a:ext cx="4060775" cy="4525119"/>
          </a:xfrm>
          <a:prstGeom prst="rect">
            <a:avLst/>
          </a:prstGeom>
        </p:spPr>
        <p:txBody>
          <a:bodyPr vert="horz" lIns="64277" tIns="32139" rIns="64277" bIns="32139"/>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51"/>
            <a:ext cx="4060775" cy="4525119"/>
          </a:xfrm>
          <a:prstGeom prst="rect">
            <a:avLst/>
          </a:prstGeom>
        </p:spPr>
        <p:txBody>
          <a:bodyPr vert="horz" lIns="64277" tIns="32139" rIns="64277" bIns="32139"/>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8839812"/>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77" tIns="32139" rIns="64277" bIns="32139"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77" tIns="32139" rIns="64277" bIns="32139"/>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77" tIns="32139" rIns="64277" bIns="32139"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77" tIns="32139" rIns="64277" bIns="32139"/>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8027101"/>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5581701"/>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82971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1" y="273477"/>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77" tIns="32139" rIns="64277" bIns="32139"/>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1" y="1435448"/>
            <a:ext cx="3008189" cy="4690318"/>
          </a:xfrm>
          <a:prstGeom prst="rect">
            <a:avLst/>
          </a:prstGeom>
        </p:spPr>
        <p:txBody>
          <a:bodyPr vert="horz" lIns="64277" tIns="32139" rIns="64277" bIns="32139"/>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extLst>
      <p:ext uri="{BB962C8B-B14F-4D97-AF65-F5344CB8AC3E}">
        <p14:creationId xmlns:p14="http://schemas.microsoft.com/office/powerpoint/2010/main" val="400498061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483F3-1960-DB4E-B93A-983973F41CD9}" type="datetimeFigureOut">
              <a:rPr lang="en-US" smtClean="0"/>
              <a:t>17/08/12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944069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9"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9" y="612800"/>
            <a:ext cx="5486177" cy="4114354"/>
          </a:xfrm>
          <a:prstGeom prst="rect">
            <a:avLst/>
          </a:prstGeom>
        </p:spPr>
        <p:txBody>
          <a:bodyPr vert="horz" lIns="64277" tIns="32139" rIns="64277" bIns="32139"/>
          <a:lstStyle>
            <a:lvl1pPr marL="0" indent="0">
              <a:buNone/>
              <a:defRPr sz="2200"/>
            </a:lvl1pPr>
            <a:lvl2pPr marL="321391" indent="0">
              <a:buNone/>
              <a:defRPr sz="2000"/>
            </a:lvl2pPr>
            <a:lvl3pPr marL="642783" indent="0">
              <a:buNone/>
              <a:defRPr sz="1700"/>
            </a:lvl3pPr>
            <a:lvl4pPr marL="964174" indent="0">
              <a:buNone/>
              <a:defRPr sz="1400"/>
            </a:lvl4pPr>
            <a:lvl5pPr marL="1285565" indent="0">
              <a:buNone/>
              <a:defRPr sz="1400"/>
            </a:lvl5pPr>
            <a:lvl6pPr marL="1606959" indent="0">
              <a:buNone/>
              <a:defRPr sz="1400"/>
            </a:lvl6pPr>
            <a:lvl7pPr marL="1928348" indent="0">
              <a:buNone/>
              <a:defRPr sz="1400"/>
            </a:lvl7pPr>
            <a:lvl8pPr marL="2249741" indent="0">
              <a:buNone/>
              <a:defRPr sz="1400"/>
            </a:lvl8pPr>
            <a:lvl9pPr marL="2571133" indent="0">
              <a:buNone/>
              <a:defRPr sz="1400"/>
            </a:lvl9pPr>
          </a:lstStyle>
          <a:p>
            <a:endParaRPr lang="en-US"/>
          </a:p>
        </p:txBody>
      </p:sp>
      <p:sp>
        <p:nvSpPr>
          <p:cNvPr id="4" name="Text Placeholder 3"/>
          <p:cNvSpPr>
            <a:spLocks noGrp="1"/>
          </p:cNvSpPr>
          <p:nvPr>
            <p:ph type="body" sz="half" idx="2"/>
          </p:nvPr>
        </p:nvSpPr>
        <p:spPr>
          <a:xfrm>
            <a:off x="1792639" y="5367860"/>
            <a:ext cx="5486177" cy="804788"/>
          </a:xfrm>
          <a:prstGeom prst="rect">
            <a:avLst/>
          </a:prstGeom>
        </p:spPr>
        <p:txBody>
          <a:bodyPr vert="horz" lIns="64277" tIns="32139" rIns="64277" bIns="32139"/>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extLst>
      <p:ext uri="{BB962C8B-B14F-4D97-AF65-F5344CB8AC3E}">
        <p14:creationId xmlns:p14="http://schemas.microsoft.com/office/powerpoint/2010/main" val="4022633145"/>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51"/>
            <a:ext cx="8228707" cy="4525119"/>
          </a:xfrm>
          <a:prstGeom prst="rect">
            <a:avLst/>
          </a:prstGeom>
        </p:spPr>
        <p:txBody>
          <a:bodyPr vert="eaVert" lIns="64277" tIns="32139" rIns="64277" bIns="3213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213062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1600647"/>
            <a:ext cx="2058293" cy="53031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415" y="1600647"/>
            <a:ext cx="6067723" cy="5303119"/>
          </a:xfrm>
          <a:prstGeom prst="rect">
            <a:avLst/>
          </a:prstGeom>
        </p:spPr>
        <p:txBody>
          <a:bodyPr vert="eaVert" lIns="64277" tIns="32139" rIns="64277" bIns="3213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830708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8" indent="0">
              <a:buNone/>
              <a:defRPr sz="1600">
                <a:solidFill>
                  <a:schemeClr val="tx1">
                    <a:tint val="75000"/>
                  </a:schemeClr>
                </a:solidFill>
              </a:defRPr>
            </a:lvl3pPr>
            <a:lvl4pPr marL="1371180" indent="0">
              <a:buNone/>
              <a:defRPr sz="1400">
                <a:solidFill>
                  <a:schemeClr val="tx1">
                    <a:tint val="75000"/>
                  </a:schemeClr>
                </a:solidFill>
              </a:defRPr>
            </a:lvl4pPr>
            <a:lvl5pPr marL="1828239" indent="0">
              <a:buNone/>
              <a:defRPr sz="1400">
                <a:solidFill>
                  <a:schemeClr val="tx1">
                    <a:tint val="75000"/>
                  </a:schemeClr>
                </a:solidFill>
              </a:defRPr>
            </a:lvl5pPr>
            <a:lvl6pPr marL="2285298" indent="0">
              <a:buNone/>
              <a:defRPr sz="1400">
                <a:solidFill>
                  <a:schemeClr val="tx1">
                    <a:tint val="75000"/>
                  </a:schemeClr>
                </a:solidFill>
              </a:defRPr>
            </a:lvl6pPr>
            <a:lvl7pPr marL="2742360" indent="0">
              <a:buNone/>
              <a:defRPr sz="1400">
                <a:solidFill>
                  <a:schemeClr val="tx1">
                    <a:tint val="75000"/>
                  </a:schemeClr>
                </a:solidFill>
              </a:defRPr>
            </a:lvl7pPr>
            <a:lvl8pPr marL="3199416" indent="0">
              <a:buNone/>
              <a:defRPr sz="1400">
                <a:solidFill>
                  <a:schemeClr val="tx1">
                    <a:tint val="75000"/>
                  </a:schemeClr>
                </a:solidFill>
              </a:defRPr>
            </a:lvl8pPr>
            <a:lvl9pPr marL="3656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483F3-1960-DB4E-B93A-983973F41CD9}" type="datetimeFigureOut">
              <a:rPr lang="en-US" smtClean="0"/>
              <a:t>17/08/12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45871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483F3-1960-DB4E-B93A-983973F41CD9}" type="datetimeFigureOut">
              <a:rPr lang="en-US" smtClean="0"/>
              <a:t>17/08/12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103181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9" indent="0">
              <a:buNone/>
              <a:defRPr sz="2000" b="1"/>
            </a:lvl2pPr>
            <a:lvl3pPr marL="914118" indent="0">
              <a:buNone/>
              <a:defRPr sz="1800" b="1"/>
            </a:lvl3pPr>
            <a:lvl4pPr marL="1371180" indent="0">
              <a:buNone/>
              <a:defRPr sz="1600" b="1"/>
            </a:lvl4pPr>
            <a:lvl5pPr marL="1828239" indent="0">
              <a:buNone/>
              <a:defRPr sz="1600" b="1"/>
            </a:lvl5pPr>
            <a:lvl6pPr marL="2285298" indent="0">
              <a:buNone/>
              <a:defRPr sz="1600" b="1"/>
            </a:lvl6pPr>
            <a:lvl7pPr marL="2742360" indent="0">
              <a:buNone/>
              <a:defRPr sz="1600" b="1"/>
            </a:lvl7pPr>
            <a:lvl8pPr marL="3199416" indent="0">
              <a:buNone/>
              <a:defRPr sz="1600" b="1"/>
            </a:lvl8pPr>
            <a:lvl9pPr marL="3656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E483F3-1960-DB4E-B93A-983973F41CD9}" type="datetimeFigureOut">
              <a:rPr lang="en-US" smtClean="0"/>
              <a:t>17/08/12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98824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E483F3-1960-DB4E-B93A-983973F41CD9}" type="datetimeFigureOut">
              <a:rPr lang="en-US" smtClean="0"/>
              <a:t>17/08/12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384180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483F3-1960-DB4E-B93A-983973F41CD9}" type="datetimeFigureOut">
              <a:rPr lang="en-US" smtClean="0"/>
              <a:t>17/08/12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402904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83F3-1960-DB4E-B93A-983973F41CD9}" type="datetimeFigureOut">
              <a:rPr lang="en-US" smtClean="0"/>
              <a:t>17/08/12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289398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80" indent="0">
              <a:buNone/>
              <a:defRPr sz="2000"/>
            </a:lvl4pPr>
            <a:lvl5pPr marL="1828239" indent="0">
              <a:buNone/>
              <a:defRPr sz="2000"/>
            </a:lvl5pPr>
            <a:lvl6pPr marL="2285298" indent="0">
              <a:buNone/>
              <a:defRPr sz="2000"/>
            </a:lvl6pPr>
            <a:lvl7pPr marL="2742360" indent="0">
              <a:buNone/>
              <a:defRPr sz="2000"/>
            </a:lvl7pPr>
            <a:lvl8pPr marL="3199416" indent="0">
              <a:buNone/>
              <a:defRPr sz="2000"/>
            </a:lvl8pPr>
            <a:lvl9pPr marL="36564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80" indent="0">
              <a:buNone/>
              <a:defRPr sz="900"/>
            </a:lvl4pPr>
            <a:lvl5pPr marL="1828239" indent="0">
              <a:buNone/>
              <a:defRPr sz="900"/>
            </a:lvl5pPr>
            <a:lvl6pPr marL="2285298" indent="0">
              <a:buNone/>
              <a:defRPr sz="900"/>
            </a:lvl6pPr>
            <a:lvl7pPr marL="2742360" indent="0">
              <a:buNone/>
              <a:defRPr sz="900"/>
            </a:lvl7pPr>
            <a:lvl8pPr marL="3199416" indent="0">
              <a:buNone/>
              <a:defRPr sz="900"/>
            </a:lvl8pPr>
            <a:lvl9pPr marL="3656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483F3-1960-DB4E-B93A-983973F41CD9}" type="datetimeFigureOut">
              <a:rPr lang="en-US" smtClean="0"/>
              <a:t>17/08/12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AFF90-09CB-214E-89E3-06D307DB4E23}" type="slidenum">
              <a:rPr lang="en-US" smtClean="0"/>
              <a:t>‹#›</a:t>
            </a:fld>
            <a:endParaRPr lang="en-US"/>
          </a:p>
        </p:txBody>
      </p:sp>
    </p:spTree>
    <p:extLst>
      <p:ext uri="{BB962C8B-B14F-4D97-AF65-F5344CB8AC3E}">
        <p14:creationId xmlns:p14="http://schemas.microsoft.com/office/powerpoint/2010/main" val="5801950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defRPr>
            </a:lvl1pPr>
          </a:lstStyle>
          <a:p>
            <a:fld id="{CFE483F3-1960-DB4E-B93A-983973F41CD9}" type="datetimeFigureOut">
              <a:rPr lang="en-US" smtClean="0"/>
              <a:t>17/08/12</a:t>
            </a:fld>
            <a:endParaRPr lang="en-US"/>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defRPr>
            </a:lvl1pPr>
          </a:lstStyle>
          <a:p>
            <a:fld id="{2E1AFF90-09CB-214E-89E3-06D307DB4E23}" type="slidenum">
              <a:rPr lang="en-US" smtClean="0"/>
              <a:t>‹#›</a:t>
            </a:fld>
            <a:endParaRPr lang="en-US"/>
          </a:p>
        </p:txBody>
      </p:sp>
    </p:spTree>
    <p:extLst>
      <p:ext uri="{BB962C8B-B14F-4D97-AF65-F5344CB8AC3E}">
        <p14:creationId xmlns:p14="http://schemas.microsoft.com/office/powerpoint/2010/main" val="3204857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059" rtl="0" eaLnBrk="1" latinLnBrk="0" hangingPunct="1">
        <a:spcBef>
          <a:spcPct val="0"/>
        </a:spcBef>
        <a:buNone/>
        <a:defRPr sz="4400" kern="1200">
          <a:solidFill>
            <a:schemeClr val="tx1"/>
          </a:solidFill>
          <a:latin typeface="+mj-lt"/>
          <a:ea typeface="+mj-ea"/>
          <a:cs typeface="+mj-cs"/>
        </a:defRPr>
      </a:lvl1pPr>
    </p:titleStyle>
    <p:bodyStyle>
      <a:lvl1pPr marL="342796" indent="-342796" algn="l" defTabSz="457059" rtl="0" eaLnBrk="1" latinLnBrk="0" hangingPunct="1">
        <a:spcBef>
          <a:spcPct val="20000"/>
        </a:spcBef>
        <a:buFont typeface="Arial"/>
        <a:buChar char="•"/>
        <a:defRPr sz="3200" kern="1200">
          <a:solidFill>
            <a:schemeClr val="tx1"/>
          </a:solidFill>
          <a:latin typeface="+mn-lt"/>
          <a:ea typeface="+mn-ea"/>
          <a:cs typeface="+mn-cs"/>
        </a:defRPr>
      </a:lvl1pPr>
      <a:lvl2pPr marL="742722" indent="-285662" algn="l" defTabSz="457059" rtl="0" eaLnBrk="1" latinLnBrk="0" hangingPunct="1">
        <a:spcBef>
          <a:spcPct val="20000"/>
        </a:spcBef>
        <a:buFont typeface="Arial"/>
        <a:buChar char="–"/>
        <a:defRPr sz="2800" kern="1200">
          <a:solidFill>
            <a:schemeClr val="tx1"/>
          </a:solidFill>
          <a:latin typeface="+mn-lt"/>
          <a:ea typeface="+mn-ea"/>
          <a:cs typeface="+mn-cs"/>
        </a:defRPr>
      </a:lvl2pPr>
      <a:lvl3pPr marL="1142647" indent="-228529" algn="l" defTabSz="457059" rtl="0" eaLnBrk="1" latinLnBrk="0" hangingPunct="1">
        <a:spcBef>
          <a:spcPct val="20000"/>
        </a:spcBef>
        <a:buFont typeface="Arial"/>
        <a:buChar char="•"/>
        <a:defRPr sz="2400" kern="1200">
          <a:solidFill>
            <a:schemeClr val="tx1"/>
          </a:solidFill>
          <a:latin typeface="+mn-lt"/>
          <a:ea typeface="+mn-ea"/>
          <a:cs typeface="+mn-cs"/>
        </a:defRPr>
      </a:lvl3pPr>
      <a:lvl4pPr marL="1599708" indent="-228529" algn="l" defTabSz="457059" rtl="0" eaLnBrk="1" latinLnBrk="0" hangingPunct="1">
        <a:spcBef>
          <a:spcPct val="20000"/>
        </a:spcBef>
        <a:buFont typeface="Arial"/>
        <a:buChar char="–"/>
        <a:defRPr sz="2000" kern="1200">
          <a:solidFill>
            <a:schemeClr val="tx1"/>
          </a:solidFill>
          <a:latin typeface="+mn-lt"/>
          <a:ea typeface="+mn-ea"/>
          <a:cs typeface="+mn-cs"/>
        </a:defRPr>
      </a:lvl4pPr>
      <a:lvl5pPr marL="2056770" indent="-228529" algn="l" defTabSz="457059" rtl="0" eaLnBrk="1" latinLnBrk="0" hangingPunct="1">
        <a:spcBef>
          <a:spcPct val="20000"/>
        </a:spcBef>
        <a:buFont typeface="Arial"/>
        <a:buChar char="»"/>
        <a:defRPr sz="2000" kern="1200">
          <a:solidFill>
            <a:schemeClr val="tx1"/>
          </a:solidFill>
          <a:latin typeface="+mn-lt"/>
          <a:ea typeface="+mn-ea"/>
          <a:cs typeface="+mn-cs"/>
        </a:defRPr>
      </a:lvl5pPr>
      <a:lvl6pPr marL="2513830" indent="-228529" algn="l" defTabSz="457059" rtl="0" eaLnBrk="1" latinLnBrk="0" hangingPunct="1">
        <a:spcBef>
          <a:spcPct val="20000"/>
        </a:spcBef>
        <a:buFont typeface="Arial"/>
        <a:buChar char="•"/>
        <a:defRPr sz="2000" kern="1200">
          <a:solidFill>
            <a:schemeClr val="tx1"/>
          </a:solidFill>
          <a:latin typeface="+mn-lt"/>
          <a:ea typeface="+mn-ea"/>
          <a:cs typeface="+mn-cs"/>
        </a:defRPr>
      </a:lvl6pPr>
      <a:lvl7pPr marL="2970888" indent="-228529" algn="l" defTabSz="457059" rtl="0" eaLnBrk="1" latinLnBrk="0" hangingPunct="1">
        <a:spcBef>
          <a:spcPct val="20000"/>
        </a:spcBef>
        <a:buFont typeface="Arial"/>
        <a:buChar char="•"/>
        <a:defRPr sz="2000" kern="1200">
          <a:solidFill>
            <a:schemeClr val="tx1"/>
          </a:solidFill>
          <a:latin typeface="+mn-lt"/>
          <a:ea typeface="+mn-ea"/>
          <a:cs typeface="+mn-cs"/>
        </a:defRPr>
      </a:lvl7pPr>
      <a:lvl8pPr marL="3427949" indent="-228529" algn="l" defTabSz="457059" rtl="0" eaLnBrk="1" latinLnBrk="0" hangingPunct="1">
        <a:spcBef>
          <a:spcPct val="20000"/>
        </a:spcBef>
        <a:buFont typeface="Arial"/>
        <a:buChar char="•"/>
        <a:defRPr sz="2000" kern="1200">
          <a:solidFill>
            <a:schemeClr val="tx1"/>
          </a:solidFill>
          <a:latin typeface="+mn-lt"/>
          <a:ea typeface="+mn-ea"/>
          <a:cs typeface="+mn-cs"/>
        </a:defRPr>
      </a:lvl8pPr>
      <a:lvl9pPr marL="3885006" indent="-228529" algn="l" defTabSz="4570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8" algn="l" defTabSz="457059" rtl="0" eaLnBrk="1" latinLnBrk="0" hangingPunct="1">
        <a:defRPr sz="1800" kern="1200">
          <a:solidFill>
            <a:schemeClr val="tx1"/>
          </a:solidFill>
          <a:latin typeface="+mn-lt"/>
          <a:ea typeface="+mn-ea"/>
          <a:cs typeface="+mn-cs"/>
        </a:defRPr>
      </a:lvl3pPr>
      <a:lvl4pPr marL="1371180" algn="l" defTabSz="457059" rtl="0" eaLnBrk="1" latinLnBrk="0" hangingPunct="1">
        <a:defRPr sz="1800" kern="1200">
          <a:solidFill>
            <a:schemeClr val="tx1"/>
          </a:solidFill>
          <a:latin typeface="+mn-lt"/>
          <a:ea typeface="+mn-ea"/>
          <a:cs typeface="+mn-cs"/>
        </a:defRPr>
      </a:lvl4pPr>
      <a:lvl5pPr marL="1828239" algn="l" defTabSz="457059" rtl="0" eaLnBrk="1" latinLnBrk="0" hangingPunct="1">
        <a:defRPr sz="1800" kern="1200">
          <a:solidFill>
            <a:schemeClr val="tx1"/>
          </a:solidFill>
          <a:latin typeface="+mn-lt"/>
          <a:ea typeface="+mn-ea"/>
          <a:cs typeface="+mn-cs"/>
        </a:defRPr>
      </a:lvl5pPr>
      <a:lvl6pPr marL="2285298" algn="l" defTabSz="457059" rtl="0" eaLnBrk="1" latinLnBrk="0" hangingPunct="1">
        <a:defRPr sz="1800" kern="1200">
          <a:solidFill>
            <a:schemeClr val="tx1"/>
          </a:solidFill>
          <a:latin typeface="+mn-lt"/>
          <a:ea typeface="+mn-ea"/>
          <a:cs typeface="+mn-cs"/>
        </a:defRPr>
      </a:lvl6pPr>
      <a:lvl7pPr marL="2742360" algn="l" defTabSz="457059" rtl="0" eaLnBrk="1" latinLnBrk="0" hangingPunct="1">
        <a:defRPr sz="1800" kern="1200">
          <a:solidFill>
            <a:schemeClr val="tx1"/>
          </a:solidFill>
          <a:latin typeface="+mn-lt"/>
          <a:ea typeface="+mn-ea"/>
          <a:cs typeface="+mn-cs"/>
        </a:defRPr>
      </a:lvl7pPr>
      <a:lvl8pPr marL="3199416" algn="l" defTabSz="457059" rtl="0" eaLnBrk="1" latinLnBrk="0" hangingPunct="1">
        <a:defRPr sz="1800" kern="1200">
          <a:solidFill>
            <a:schemeClr val="tx1"/>
          </a:solidFill>
          <a:latin typeface="+mn-lt"/>
          <a:ea typeface="+mn-ea"/>
          <a:cs typeface="+mn-cs"/>
        </a:defRPr>
      </a:lvl8pPr>
      <a:lvl9pPr marL="3656478" algn="l" defTabSz="4570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455414" y="5395768"/>
            <a:ext cx="8233172" cy="150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6412" tIns="0" rIns="115695" bIns="0" numCol="1" anchor="ctr" anchorCtr="0" compatLnSpc="1">
            <a:prstTxWarp prst="textNoShape">
              <a:avLst/>
            </a:prstTxWarp>
          </a:bodyPr>
          <a:lstStyle/>
          <a:p>
            <a:pPr lvl="0"/>
            <a:r>
              <a:rPr lang="en-US">
                <a:sym typeface="Georgia" charset="0"/>
              </a:rPr>
              <a:t>Click to edit Master title style</a:t>
            </a:r>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xmlns:p14="http://schemas.microsoft.com/office/powerpoint/2010/main"/>
  <p:txStyles>
    <p:titleStyle>
      <a:lvl1pPr marL="59145" indent="-41291" algn="ctr" rtl="0" fontAlgn="base">
        <a:spcBef>
          <a:spcPct val="0"/>
        </a:spcBef>
        <a:spcAft>
          <a:spcPct val="0"/>
        </a:spcAft>
        <a:defRPr sz="3900" b="1" i="1">
          <a:solidFill>
            <a:schemeClr val="tx1"/>
          </a:solidFill>
          <a:latin typeface="+mj-lt"/>
          <a:ea typeface="+mj-ea"/>
          <a:cs typeface="+mj-cs"/>
          <a:sym typeface="Georgia" charset="0"/>
        </a:defRPr>
      </a:lvl1pPr>
      <a:lvl2pPr marL="59145" indent="-41291" algn="ctr" rtl="0" fontAlgn="base">
        <a:spcBef>
          <a:spcPct val="0"/>
        </a:spcBef>
        <a:spcAft>
          <a:spcPct val="0"/>
        </a:spcAft>
        <a:defRPr sz="3900" b="1" i="1">
          <a:solidFill>
            <a:schemeClr val="tx1"/>
          </a:solidFill>
          <a:latin typeface="Georgia" charset="0"/>
          <a:ea typeface="Geneva" charset="0"/>
          <a:sym typeface="Georgia" charset="0"/>
        </a:defRPr>
      </a:lvl2pPr>
      <a:lvl3pPr marL="59145" indent="-41291" algn="ctr" rtl="0" fontAlgn="base">
        <a:spcBef>
          <a:spcPct val="0"/>
        </a:spcBef>
        <a:spcAft>
          <a:spcPct val="0"/>
        </a:spcAft>
        <a:defRPr sz="3900" b="1" i="1">
          <a:solidFill>
            <a:schemeClr val="tx1"/>
          </a:solidFill>
          <a:latin typeface="Georgia" charset="0"/>
          <a:ea typeface="Geneva" charset="0"/>
          <a:sym typeface="Georgia" charset="0"/>
        </a:defRPr>
      </a:lvl3pPr>
      <a:lvl4pPr marL="59145" indent="-41291" algn="ctr" rtl="0" fontAlgn="base">
        <a:spcBef>
          <a:spcPct val="0"/>
        </a:spcBef>
        <a:spcAft>
          <a:spcPct val="0"/>
        </a:spcAft>
        <a:defRPr sz="3900" b="1" i="1">
          <a:solidFill>
            <a:schemeClr val="tx1"/>
          </a:solidFill>
          <a:latin typeface="Georgia" charset="0"/>
          <a:ea typeface="Geneva" charset="0"/>
          <a:sym typeface="Georgia" charset="0"/>
        </a:defRPr>
      </a:lvl4pPr>
      <a:lvl5pPr marL="59145" indent="-41291" algn="ctr" rtl="0" fontAlgn="base">
        <a:spcBef>
          <a:spcPct val="0"/>
        </a:spcBef>
        <a:spcAft>
          <a:spcPct val="0"/>
        </a:spcAft>
        <a:defRPr sz="3900" b="1" i="1">
          <a:solidFill>
            <a:schemeClr val="tx1"/>
          </a:solidFill>
          <a:latin typeface="Georgia" charset="0"/>
          <a:ea typeface="Geneva" charset="0"/>
          <a:sym typeface="Georgia" charset="0"/>
        </a:defRPr>
      </a:lvl5pPr>
      <a:lvl6pPr marL="380539" indent="-41291" algn="ctr" rtl="0" fontAlgn="base">
        <a:spcBef>
          <a:spcPct val="0"/>
        </a:spcBef>
        <a:spcAft>
          <a:spcPct val="0"/>
        </a:spcAft>
        <a:defRPr sz="3900" b="1" i="1">
          <a:solidFill>
            <a:schemeClr val="tx1"/>
          </a:solidFill>
          <a:latin typeface="Georgia" charset="0"/>
          <a:ea typeface="Geneva" charset="0"/>
          <a:sym typeface="Georgia" charset="0"/>
        </a:defRPr>
      </a:lvl6pPr>
      <a:lvl7pPr marL="701928" indent="-41291" algn="ctr" rtl="0" fontAlgn="base">
        <a:spcBef>
          <a:spcPct val="0"/>
        </a:spcBef>
        <a:spcAft>
          <a:spcPct val="0"/>
        </a:spcAft>
        <a:defRPr sz="3900" b="1" i="1">
          <a:solidFill>
            <a:schemeClr val="tx1"/>
          </a:solidFill>
          <a:latin typeface="Georgia" charset="0"/>
          <a:ea typeface="Geneva" charset="0"/>
          <a:sym typeface="Georgia" charset="0"/>
        </a:defRPr>
      </a:lvl7pPr>
      <a:lvl8pPr marL="1023321" indent="-41291" algn="ctr" rtl="0" fontAlgn="base">
        <a:spcBef>
          <a:spcPct val="0"/>
        </a:spcBef>
        <a:spcAft>
          <a:spcPct val="0"/>
        </a:spcAft>
        <a:defRPr sz="3900" b="1" i="1">
          <a:solidFill>
            <a:schemeClr val="tx1"/>
          </a:solidFill>
          <a:latin typeface="Georgia" charset="0"/>
          <a:ea typeface="Geneva" charset="0"/>
          <a:sym typeface="Georgia" charset="0"/>
        </a:defRPr>
      </a:lvl8pPr>
      <a:lvl9pPr marL="1344712" indent="-41291" algn="ctr" rtl="0" fontAlgn="base">
        <a:spcBef>
          <a:spcPct val="0"/>
        </a:spcBef>
        <a:spcAft>
          <a:spcPct val="0"/>
        </a:spcAft>
        <a:defRPr sz="3900" b="1" i="1">
          <a:solidFill>
            <a:schemeClr val="tx1"/>
          </a:solidFill>
          <a:latin typeface="Georgia" charset="0"/>
          <a:ea typeface="Geneva" charset="0"/>
          <a:sym typeface="Georgia" charset="0"/>
        </a:defRPr>
      </a:lvl9pPr>
    </p:titleStyle>
    <p:bodyStyle>
      <a:lvl1pPr marL="377190" indent="-337016" algn="l" rtl="0" fontAlgn="base">
        <a:spcBef>
          <a:spcPts val="773"/>
        </a:spcBef>
        <a:spcAft>
          <a:spcPct val="0"/>
        </a:spcAft>
        <a:buClr>
          <a:srgbClr val="FFFFFF"/>
        </a:buClr>
        <a:buSzPct val="100000"/>
        <a:buFont typeface="Lucida Grande" charset="0"/>
        <a:buChar char="•"/>
        <a:defRPr sz="3100">
          <a:solidFill>
            <a:schemeClr val="tx1"/>
          </a:solidFill>
          <a:latin typeface="+mn-lt"/>
          <a:ea typeface="+mn-ea"/>
          <a:cs typeface="+mn-cs"/>
          <a:sym typeface="Arial" charset="0"/>
        </a:defRPr>
      </a:lvl1pPr>
      <a:lvl2pPr marL="773348" indent="-274522" algn="l" rtl="0" fontAlgn="base">
        <a:spcBef>
          <a:spcPts val="642"/>
        </a:spcBef>
        <a:spcAft>
          <a:spcPct val="0"/>
        </a:spcAft>
        <a:buClr>
          <a:srgbClr val="FFFFFF"/>
        </a:buClr>
        <a:buSzPct val="100000"/>
        <a:buFont typeface="Lucida Grande" charset="0"/>
        <a:buChar char="–"/>
        <a:defRPr sz="2700">
          <a:solidFill>
            <a:schemeClr val="tx1"/>
          </a:solidFill>
          <a:latin typeface="+mn-lt"/>
          <a:ea typeface="Arial" charset="0"/>
          <a:cs typeface="+mn-cs"/>
          <a:sym typeface="Arial" charset="0"/>
        </a:defRPr>
      </a:lvl2pPr>
      <a:lvl3pPr marL="1182900" indent="-228768" algn="l" rtl="0" fontAlgn="base">
        <a:spcBef>
          <a:spcPts val="562"/>
        </a:spcBef>
        <a:spcAft>
          <a:spcPct val="0"/>
        </a:spcAft>
        <a:buClr>
          <a:srgbClr val="FFFFFF"/>
        </a:buClr>
        <a:buSzPct val="100000"/>
        <a:buFont typeface="Lucida Grande" charset="0"/>
        <a:buChar char="•"/>
        <a:defRPr sz="2400">
          <a:solidFill>
            <a:schemeClr val="tx1"/>
          </a:solidFill>
          <a:latin typeface="+mn-lt"/>
          <a:ea typeface="Arial" charset="0"/>
          <a:cs typeface="+mn-cs"/>
          <a:sym typeface="Arial" charset="0"/>
        </a:defRPr>
      </a:lvl3pPr>
      <a:lvl4pPr marL="1638203" indent="-227653" algn="l" rtl="0" fontAlgn="base">
        <a:spcBef>
          <a:spcPts val="484"/>
        </a:spcBef>
        <a:spcAft>
          <a:spcPct val="0"/>
        </a:spcAft>
        <a:buClr>
          <a:srgbClr val="FFFFFF"/>
        </a:buClr>
        <a:buSzPct val="100000"/>
        <a:buFont typeface="Lucida Grande" charset="0"/>
        <a:buChar char="–"/>
        <a:defRPr sz="2000">
          <a:solidFill>
            <a:schemeClr val="tx1"/>
          </a:solidFill>
          <a:latin typeface="+mn-lt"/>
          <a:ea typeface="Arial" charset="0"/>
          <a:cs typeface="+mn-cs"/>
          <a:sym typeface="Arial" charset="0"/>
        </a:defRPr>
      </a:lvl4pPr>
      <a:lvl5pPr marL="2094625" indent="-226535" algn="l" rtl="0" fontAlgn="base">
        <a:spcBef>
          <a:spcPts val="484"/>
        </a:spcBef>
        <a:spcAft>
          <a:spcPct val="0"/>
        </a:spcAft>
        <a:buClr>
          <a:srgbClr val="FFFFFF"/>
        </a:buClr>
        <a:buSzPct val="100000"/>
        <a:buFont typeface="Lucida Grande" charset="0"/>
        <a:buChar char="»"/>
        <a:defRPr sz="2000">
          <a:solidFill>
            <a:schemeClr val="tx1"/>
          </a:solidFill>
          <a:latin typeface="+mn-lt"/>
          <a:ea typeface="Arial" charset="0"/>
          <a:cs typeface="+mn-cs"/>
          <a:sym typeface="Arial" charset="0"/>
        </a:defRPr>
      </a:lvl5pPr>
      <a:lvl6pPr marL="2416018" indent="-226535" algn="l" rtl="0" fontAlgn="base">
        <a:spcBef>
          <a:spcPts val="484"/>
        </a:spcBef>
        <a:spcAft>
          <a:spcPct val="0"/>
        </a:spcAft>
        <a:buClr>
          <a:srgbClr val="FFFFFF"/>
        </a:buClr>
        <a:buSzPct val="100000"/>
        <a:buFont typeface="Lucida Grande" charset="0"/>
        <a:buChar char="»"/>
        <a:defRPr sz="2000">
          <a:solidFill>
            <a:schemeClr val="tx1"/>
          </a:solidFill>
          <a:latin typeface="+mn-lt"/>
          <a:ea typeface="Arial" charset="0"/>
          <a:cs typeface="+mn-cs"/>
          <a:sym typeface="Arial" charset="0"/>
        </a:defRPr>
      </a:lvl6pPr>
      <a:lvl7pPr marL="2737408" indent="-226535" algn="l" rtl="0" fontAlgn="base">
        <a:spcBef>
          <a:spcPts val="484"/>
        </a:spcBef>
        <a:spcAft>
          <a:spcPct val="0"/>
        </a:spcAft>
        <a:buClr>
          <a:srgbClr val="FFFFFF"/>
        </a:buClr>
        <a:buSzPct val="100000"/>
        <a:buFont typeface="Lucida Grande" charset="0"/>
        <a:buChar char="»"/>
        <a:defRPr sz="2000">
          <a:solidFill>
            <a:schemeClr val="tx1"/>
          </a:solidFill>
          <a:latin typeface="+mn-lt"/>
          <a:ea typeface="Arial" charset="0"/>
          <a:cs typeface="+mn-cs"/>
          <a:sym typeface="Arial" charset="0"/>
        </a:defRPr>
      </a:lvl7pPr>
      <a:lvl8pPr marL="3058801" indent="-226535" algn="l" rtl="0" fontAlgn="base">
        <a:spcBef>
          <a:spcPts val="484"/>
        </a:spcBef>
        <a:spcAft>
          <a:spcPct val="0"/>
        </a:spcAft>
        <a:buClr>
          <a:srgbClr val="FFFFFF"/>
        </a:buClr>
        <a:buSzPct val="100000"/>
        <a:buFont typeface="Lucida Grande" charset="0"/>
        <a:buChar char="»"/>
        <a:defRPr sz="2000">
          <a:solidFill>
            <a:schemeClr val="tx1"/>
          </a:solidFill>
          <a:latin typeface="+mn-lt"/>
          <a:ea typeface="Arial" charset="0"/>
          <a:cs typeface="+mn-cs"/>
          <a:sym typeface="Arial" charset="0"/>
        </a:defRPr>
      </a:lvl8pPr>
      <a:lvl9pPr marL="3380191" indent="-226535" algn="l" rtl="0" fontAlgn="base">
        <a:spcBef>
          <a:spcPts val="484"/>
        </a:spcBef>
        <a:spcAft>
          <a:spcPct val="0"/>
        </a:spcAft>
        <a:buClr>
          <a:srgbClr val="FFFFFF"/>
        </a:buClr>
        <a:buSzPct val="100000"/>
        <a:buFont typeface="Lucida Grande" charset="0"/>
        <a:buChar char="»"/>
        <a:defRPr sz="2000">
          <a:solidFill>
            <a:schemeClr val="tx1"/>
          </a:solidFill>
          <a:latin typeface="+mn-lt"/>
          <a:ea typeface="Arial" charset="0"/>
          <a:cs typeface="+mn-cs"/>
          <a:sym typeface="Arial" charset="0"/>
        </a:defRPr>
      </a:lvl9pPr>
    </p:bodyStyle>
    <p:otherStyle>
      <a:defPPr>
        <a:defRPr lang="en-US"/>
      </a:defPPr>
      <a:lvl1pPr marL="0" algn="l" defTabSz="321391" rtl="0" eaLnBrk="1" latinLnBrk="0" hangingPunct="1">
        <a:defRPr sz="1300" kern="1200">
          <a:solidFill>
            <a:schemeClr val="tx1"/>
          </a:solidFill>
          <a:latin typeface="+mn-lt"/>
          <a:ea typeface="+mn-ea"/>
          <a:cs typeface="+mn-cs"/>
        </a:defRPr>
      </a:lvl1pPr>
      <a:lvl2pPr marL="321391" algn="l" defTabSz="321391" rtl="0" eaLnBrk="1" latinLnBrk="0" hangingPunct="1">
        <a:defRPr sz="1300" kern="1200">
          <a:solidFill>
            <a:schemeClr val="tx1"/>
          </a:solidFill>
          <a:latin typeface="+mn-lt"/>
          <a:ea typeface="+mn-ea"/>
          <a:cs typeface="+mn-cs"/>
        </a:defRPr>
      </a:lvl2pPr>
      <a:lvl3pPr marL="642783" algn="l" defTabSz="321391" rtl="0" eaLnBrk="1" latinLnBrk="0" hangingPunct="1">
        <a:defRPr sz="1300" kern="1200">
          <a:solidFill>
            <a:schemeClr val="tx1"/>
          </a:solidFill>
          <a:latin typeface="+mn-lt"/>
          <a:ea typeface="+mn-ea"/>
          <a:cs typeface="+mn-cs"/>
        </a:defRPr>
      </a:lvl3pPr>
      <a:lvl4pPr marL="964174" algn="l" defTabSz="321391" rtl="0" eaLnBrk="1" latinLnBrk="0" hangingPunct="1">
        <a:defRPr sz="1300" kern="1200">
          <a:solidFill>
            <a:schemeClr val="tx1"/>
          </a:solidFill>
          <a:latin typeface="+mn-lt"/>
          <a:ea typeface="+mn-ea"/>
          <a:cs typeface="+mn-cs"/>
        </a:defRPr>
      </a:lvl4pPr>
      <a:lvl5pPr marL="1285565" algn="l" defTabSz="321391" rtl="0" eaLnBrk="1" latinLnBrk="0" hangingPunct="1">
        <a:defRPr sz="1300" kern="1200">
          <a:solidFill>
            <a:schemeClr val="tx1"/>
          </a:solidFill>
          <a:latin typeface="+mn-lt"/>
          <a:ea typeface="+mn-ea"/>
          <a:cs typeface="+mn-cs"/>
        </a:defRPr>
      </a:lvl5pPr>
      <a:lvl6pPr marL="1606959" algn="l" defTabSz="321391" rtl="0" eaLnBrk="1" latinLnBrk="0" hangingPunct="1">
        <a:defRPr sz="1300" kern="1200">
          <a:solidFill>
            <a:schemeClr val="tx1"/>
          </a:solidFill>
          <a:latin typeface="+mn-lt"/>
          <a:ea typeface="+mn-ea"/>
          <a:cs typeface="+mn-cs"/>
        </a:defRPr>
      </a:lvl6pPr>
      <a:lvl7pPr marL="1928348" algn="l" defTabSz="321391" rtl="0" eaLnBrk="1" latinLnBrk="0" hangingPunct="1">
        <a:defRPr sz="1300" kern="1200">
          <a:solidFill>
            <a:schemeClr val="tx1"/>
          </a:solidFill>
          <a:latin typeface="+mn-lt"/>
          <a:ea typeface="+mn-ea"/>
          <a:cs typeface="+mn-cs"/>
        </a:defRPr>
      </a:lvl7pPr>
      <a:lvl8pPr marL="2249741" algn="l" defTabSz="321391" rtl="0" eaLnBrk="1" latinLnBrk="0" hangingPunct="1">
        <a:defRPr sz="1300" kern="1200">
          <a:solidFill>
            <a:schemeClr val="tx1"/>
          </a:solidFill>
          <a:latin typeface="+mn-lt"/>
          <a:ea typeface="+mn-ea"/>
          <a:cs typeface="+mn-cs"/>
        </a:defRPr>
      </a:lvl8pPr>
      <a:lvl9pPr marL="2571133" algn="l" defTabSz="32139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4206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53249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22605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89835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418954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20095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833833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608424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567809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728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18163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371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25130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39730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19329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46368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66913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445786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1462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24173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97702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98486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367001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89733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18000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076528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868725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960883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03956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93149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17609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4303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70129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Default Design">
  <a:themeElements>
    <a:clrScheme name="">
      <a:dk1>
        <a:srgbClr val="808080"/>
      </a:dk1>
      <a:lt1>
        <a:srgbClr val="FFFFFF"/>
      </a:lt1>
      <a:dk2>
        <a:srgbClr val="000000"/>
      </a:dk2>
      <a:lt2>
        <a:srgbClr val="000000"/>
      </a:lt2>
      <a:accent1>
        <a:srgbClr val="9A8C82"/>
      </a:accent1>
      <a:accent2>
        <a:srgbClr val="333399"/>
      </a:accent2>
      <a:accent3>
        <a:srgbClr val="AAAAAA"/>
      </a:accent3>
      <a:accent4>
        <a:srgbClr val="DADADA"/>
      </a:accent4>
      <a:accent5>
        <a:srgbClr val="CAC5C1"/>
      </a:accent5>
      <a:accent6>
        <a:srgbClr val="2D2D8A"/>
      </a:accent6>
      <a:hlink>
        <a:srgbClr val="009999"/>
      </a:hlink>
      <a:folHlink>
        <a:srgbClr val="99CC00"/>
      </a:folHlink>
    </a:clrScheme>
    <a:fontScheme name="Default Design">
      <a:majorFont>
        <a:latin typeface="Georgia"/>
        <a:ea typeface="Geneva"/>
        <a:cs typeface=""/>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A8C82"/>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charset="0"/>
            <a:ea typeface="Geneva" charset="0"/>
            <a:cs typeface="Arial" charset="0"/>
            <a:sym typeface="Arial" charset="0"/>
          </a:defRPr>
        </a:defPPr>
      </a:lstStyle>
    </a:spDef>
    <a:lnDef>
      <a:spPr bwMode="auto">
        <a:xfrm>
          <a:off x="0" y="0"/>
          <a:ext cx="1" cy="1"/>
        </a:xfrm>
        <a:custGeom>
          <a:avLst/>
          <a:gdLst/>
          <a:ahLst/>
          <a:cxnLst/>
          <a:rect l="0" t="0" r="0" b="0"/>
          <a:pathLst/>
        </a:custGeom>
        <a:solidFill>
          <a:srgbClr val="9A8C82"/>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charset="0"/>
            <a:ea typeface="Geneva" charset="0"/>
            <a:cs typeface="Arial" charset="0"/>
            <a:sym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1622</TotalTime>
  <Words>1135</Words>
  <Application>Microsoft Macintosh PowerPoint</Application>
  <PresentationFormat>On-screen Show (4:3)</PresentationFormat>
  <Paragraphs>74</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dc:title>
  <dc:creator>Mark Tittley</dc:creator>
  <cp:lastModifiedBy>Mark Tittley</cp:lastModifiedBy>
  <cp:revision>148</cp:revision>
  <dcterms:created xsi:type="dcterms:W3CDTF">2013-07-16T16:53:59Z</dcterms:created>
  <dcterms:modified xsi:type="dcterms:W3CDTF">2017-08-12T17:02:12Z</dcterms:modified>
</cp:coreProperties>
</file>