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2" r:id="rId2"/>
    <p:sldMasterId id="2147483744" r:id="rId3"/>
    <p:sldMasterId id="2147483756" r:id="rId4"/>
  </p:sldMasterIdLst>
  <p:notesMasterIdLst>
    <p:notesMasterId r:id="rId44"/>
  </p:notesMasterIdLst>
  <p:sldIdLst>
    <p:sldId id="268" r:id="rId5"/>
    <p:sldId id="787" r:id="rId6"/>
    <p:sldId id="674" r:id="rId7"/>
    <p:sldId id="524" r:id="rId8"/>
    <p:sldId id="638" r:id="rId9"/>
    <p:sldId id="780" r:id="rId10"/>
    <p:sldId id="776" r:id="rId11"/>
    <p:sldId id="781" r:id="rId12"/>
    <p:sldId id="796" r:id="rId13"/>
    <p:sldId id="778" r:id="rId14"/>
    <p:sldId id="779" r:id="rId15"/>
    <p:sldId id="749" r:id="rId16"/>
    <p:sldId id="768" r:id="rId17"/>
    <p:sldId id="773" r:id="rId18"/>
    <p:sldId id="701" r:id="rId19"/>
    <p:sldId id="797" r:id="rId20"/>
    <p:sldId id="700" r:id="rId21"/>
    <p:sldId id="711" r:id="rId22"/>
    <p:sldId id="702" r:id="rId23"/>
    <p:sldId id="760" r:id="rId24"/>
    <p:sldId id="703" r:id="rId25"/>
    <p:sldId id="764" r:id="rId26"/>
    <p:sldId id="704" r:id="rId27"/>
    <p:sldId id="766" r:id="rId28"/>
    <p:sldId id="705" r:id="rId29"/>
    <p:sldId id="765" r:id="rId30"/>
    <p:sldId id="782" r:id="rId31"/>
    <p:sldId id="783" r:id="rId32"/>
    <p:sldId id="799" r:id="rId33"/>
    <p:sldId id="800" r:id="rId34"/>
    <p:sldId id="670" r:id="rId35"/>
    <p:sldId id="755" r:id="rId36"/>
    <p:sldId id="757" r:id="rId37"/>
    <p:sldId id="798" r:id="rId38"/>
    <p:sldId id="792" r:id="rId39"/>
    <p:sldId id="758" r:id="rId40"/>
    <p:sldId id="794" r:id="rId41"/>
    <p:sldId id="707" r:id="rId42"/>
    <p:sldId id="637" r:id="rId43"/>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B3C"/>
    <a:srgbClr val="00B001"/>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84642" autoAdjust="0"/>
  </p:normalViewPr>
  <p:slideViewPr>
    <p:cSldViewPr snapToGrid="0" snapToObjects="1">
      <p:cViewPr varScale="1">
        <p:scale>
          <a:sx n="54" d="100"/>
          <a:sy n="54" d="100"/>
        </p:scale>
        <p:origin x="-1960" y="-104"/>
      </p:cViewPr>
      <p:guideLst>
        <p:guide orient="horz" pos="517"/>
        <p:guide orient="horz" pos="3733"/>
        <p:guide pos="1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17/08/25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to the Victory Series! A</a:t>
            </a:r>
            <a:r>
              <a:rPr lang="en-ZA" baseline="0" dirty="0" smtClean="0">
                <a:latin typeface="Calibri" charset="0"/>
              </a:rPr>
              <a:t>nd once again we start with a video clip.</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Train together</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10</a:t>
            </a:fld>
            <a:endParaRPr lang="en-ZA">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Work together</a:t>
            </a: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F11F25-D5CF-114A-9F31-73484334521C}" type="slidenum">
              <a:rPr lang="en-ZA">
                <a:solidFill>
                  <a:prstClr val="black"/>
                </a:solidFill>
                <a:latin typeface="Calibri" charset="0"/>
              </a:rPr>
              <a:pPr eaLnBrk="1" hangingPunct="1"/>
              <a:t>11</a:t>
            </a:fld>
            <a:endParaRPr lang="en-ZA">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Listen to each other</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12</a:t>
            </a:fld>
            <a:endParaRPr lang="en-ZA">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Help each other</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13</a:t>
            </a:fld>
            <a:endParaRPr lang="en-ZA">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If we are going to survive, just</a:t>
            </a:r>
            <a:r>
              <a:rPr lang="en-ZA" baseline="0" dirty="0" smtClean="0">
                <a:latin typeface="Calibri" charset="0"/>
              </a:rPr>
              <a:t> like soldiers,</a:t>
            </a:r>
            <a:r>
              <a:rPr lang="en-ZA" dirty="0" smtClean="0">
                <a:latin typeface="Calibri" charset="0"/>
              </a:rPr>
              <a:t> we need good relationships!</a:t>
            </a: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F11F25-D5CF-114A-9F31-73484334521C}" type="slidenum">
              <a:rPr lang="en-ZA">
                <a:solidFill>
                  <a:prstClr val="black"/>
                </a:solidFill>
                <a:latin typeface="Calibri" charset="0"/>
              </a:rPr>
              <a:pPr eaLnBrk="1" hangingPunct="1"/>
              <a:t>14</a:t>
            </a:fld>
            <a:endParaRPr lang="en-ZA">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ct val="0"/>
              </a:spcBef>
              <a:spcAft>
                <a:spcPts val="0"/>
              </a:spcAft>
              <a:buClrTx/>
              <a:buSzTx/>
              <a:buFontTx/>
              <a:buNone/>
              <a:tabLst/>
              <a:defRPr/>
            </a:pPr>
            <a:r>
              <a:rPr lang="en-US" sz="1200" b="0" kern="1200" dirty="0" smtClean="0">
                <a:solidFill>
                  <a:schemeClr val="tx1"/>
                </a:solidFill>
                <a:effectLst/>
                <a:latin typeface="+mn-lt"/>
                <a:ea typeface="+mn-ea"/>
                <a:cs typeface="+mn-cs"/>
              </a:rPr>
              <a:t>Here are some of the destructive relational habits that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destroy our relationships:</a:t>
            </a:r>
            <a:endParaRPr lang="en-ZA" b="0" dirty="0">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C1EF42-5DBF-654A-9DA4-6DD1A8C705C2}" type="slidenum">
              <a:rPr lang="en-ZA">
                <a:solidFill>
                  <a:prstClr val="black"/>
                </a:solidFill>
                <a:latin typeface="Calibri" charset="0"/>
              </a:rPr>
              <a:pPr eaLnBrk="1" hangingPunct="1"/>
              <a:t>15</a:t>
            </a:fld>
            <a:endParaRPr lang="en-ZA">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Actually, we could call these issues, Satan’s relationship tactics!</a:t>
            </a: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910534-1637-0D43-AEF2-1A3DC6682C9C}" type="slidenum">
              <a:rPr lang="en-ZA">
                <a:solidFill>
                  <a:prstClr val="black"/>
                </a:solidFill>
                <a:latin typeface="Calibri" charset="0"/>
              </a:rPr>
              <a:pPr eaLnBrk="1" hangingPunct="1"/>
              <a:t>16</a:t>
            </a:fld>
            <a:endParaRPr lang="en-ZA">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0" dirty="0" smtClean="0">
                <a:latin typeface="Calibri" charset="0"/>
              </a:rPr>
              <a:t>1. Grudges</a:t>
            </a:r>
            <a:endParaRPr lang="en-ZA" sz="1200" b="0" dirty="0" smtClean="0">
              <a:solidFill>
                <a:srgbClr val="FFFFFF"/>
              </a:solidFill>
              <a:effectLst>
                <a:glow rad="101600">
                  <a:schemeClr val="bg1">
                    <a:alpha val="92000"/>
                  </a:schemeClr>
                </a:glow>
              </a:effectLst>
              <a:latin typeface="After Disaster"/>
              <a:ea typeface="Geneva" charset="0"/>
              <a:cs typeface="After Disaster"/>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17</a:t>
            </a:fld>
            <a:endParaRPr lang="en-ZA">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914400">
              <a:defRPr/>
            </a:pPr>
            <a:r>
              <a:rPr lang="en-ZA" sz="1200" dirty="0" smtClean="0">
                <a:solidFill>
                  <a:srgbClr val="000000"/>
                </a:solidFill>
                <a:effectLst>
                  <a:glow rad="101600">
                    <a:schemeClr val="bg1">
                      <a:alpha val="92000"/>
                    </a:schemeClr>
                  </a:glow>
                </a:effectLst>
                <a:latin typeface="After Disaster"/>
                <a:ea typeface="Geneva" charset="0"/>
                <a:cs typeface="After Disaster"/>
              </a:rPr>
              <a:t>Whoever forgives an offense seeks love, but whoever keeps bringing up the issue separates the closest of friends.</a:t>
            </a:r>
            <a:r>
              <a:rPr lang="en-ZA" sz="1200" baseline="0" dirty="0" smtClean="0">
                <a:solidFill>
                  <a:srgbClr val="000000"/>
                </a:solidFill>
                <a:effectLst>
                  <a:glow rad="101600">
                    <a:schemeClr val="bg1">
                      <a:alpha val="92000"/>
                    </a:schemeClr>
                  </a:glow>
                </a:effectLst>
                <a:latin typeface="After Disaster"/>
                <a:ea typeface="Geneva" charset="0"/>
                <a:cs typeface="After Disaster"/>
              </a:rPr>
              <a:t> </a:t>
            </a:r>
            <a:r>
              <a:rPr lang="en-ZA" sz="1200" dirty="0" smtClean="0">
                <a:solidFill>
                  <a:srgbClr val="000000"/>
                </a:solidFill>
                <a:effectLst>
                  <a:glow rad="101600">
                    <a:schemeClr val="bg1">
                      <a:alpha val="92000"/>
                    </a:schemeClr>
                  </a:glow>
                </a:effectLst>
                <a:latin typeface="After Disaster"/>
                <a:ea typeface="Geneva" charset="0"/>
                <a:cs typeface="After Disaster"/>
              </a:rPr>
              <a:t>(</a:t>
            </a:r>
            <a:r>
              <a:rPr lang="en-US" sz="1200" dirty="0" smtClean="0">
                <a:solidFill>
                  <a:srgbClr val="000000"/>
                </a:solidFill>
                <a:effectLst>
                  <a:glow rad="101600">
                    <a:schemeClr val="bg1">
                      <a:alpha val="92000"/>
                    </a:schemeClr>
                  </a:glow>
                </a:effectLst>
                <a:latin typeface="After Disaster"/>
                <a:ea typeface="Geneva" charset="0"/>
                <a:cs typeface="After Disaster"/>
              </a:rPr>
              <a:t>Proverbs 17:9)</a:t>
            </a:r>
            <a:endParaRPr lang="en-ZA" sz="1200" dirty="0">
              <a:solidFill>
                <a:srgbClr val="000000"/>
              </a:solidFill>
              <a:effectLst>
                <a:glow rad="101600">
                  <a:schemeClr val="bg1">
                    <a:alpha val="92000"/>
                  </a:schemeClr>
                </a:glow>
              </a:effectLst>
              <a:latin typeface="After Disaster"/>
              <a:ea typeface="Geneva" charset="0"/>
              <a:cs typeface="After Disaster"/>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18</a:t>
            </a:fld>
            <a:endParaRPr lang="en-ZA">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0" dirty="0" smtClean="0">
                <a:latin typeface="Calibri" charset="0"/>
              </a:rPr>
              <a:t>2. Bitterness. </a:t>
            </a:r>
            <a:r>
              <a:rPr lang="en-US" dirty="0" smtClean="0">
                <a:latin typeface="Calibri" charset="0"/>
              </a:rPr>
              <a:t>If we do not properly deal with offense through forgiveness, then roots of bitterness will grow and pollute and eventually harden your heart and mind until you are as cold as a rock. </a:t>
            </a:r>
            <a:endParaRPr lang="en-ZA"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19</a:t>
            </a:fld>
            <a:endParaRPr lang="en-ZA">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Ghost Recon Future Soldier - Be part of the Elite. Get it on YouTube at: http://</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=U64mQiwaA6Y</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a:t>
            </a:fld>
            <a:endParaRPr lang="en-ZA">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See to it that no one misses the grace of God and that no bitter root grows up to cause trouble and defile many.</a:t>
            </a:r>
            <a:r>
              <a:rPr lang="en-US" sz="1200" i="0" kern="1200" dirty="0" smtClean="0">
                <a:solidFill>
                  <a:schemeClr val="tx1"/>
                </a:solidFill>
                <a:effectLst/>
                <a:latin typeface="+mn-lt"/>
                <a:ea typeface="+mn-ea"/>
                <a:cs typeface="+mn-cs"/>
              </a:rPr>
              <a:t> (Hebrews 12:15)</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20</a:t>
            </a:fld>
            <a:endParaRPr lang="en-ZA">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914400">
              <a:defRPr/>
            </a:pPr>
            <a:r>
              <a:rPr lang="en-US" b="0" dirty="0" smtClean="0">
                <a:latin typeface="Calibri" charset="0"/>
              </a:rPr>
              <a:t>3. Jealousy</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21</a:t>
            </a:fld>
            <a:endParaRPr lang="en-ZA">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i="1" dirty="0" smtClean="0"/>
              <a:t>For wherever there is jealousy and selfish ambition, there you will find disorder and evil of every kind</a:t>
            </a:r>
            <a:r>
              <a:rPr lang="en-US" dirty="0" smtClean="0"/>
              <a:t>. (</a:t>
            </a:r>
            <a:r>
              <a:rPr lang="en-ZA" dirty="0" smtClean="0"/>
              <a:t>James 3:16)</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22</a:t>
            </a:fld>
            <a:endParaRPr lang="en-ZA">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914400">
              <a:defRPr/>
            </a:pPr>
            <a:r>
              <a:rPr lang="en-ZA" b="0" dirty="0" smtClean="0">
                <a:latin typeface="Calibri" charset="0"/>
              </a:rPr>
              <a:t>4. Anger</a:t>
            </a:r>
            <a:endParaRPr lang="en-ZA" b="0"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23</a:t>
            </a:fld>
            <a:endParaRPr lang="en-ZA">
              <a:solidFill>
                <a:prstClr val="black"/>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ZA" dirty="0" smtClean="0"/>
              <a:t>Go ahead and be angry. You do well to be angry—but don’t use your </a:t>
            </a:r>
            <a:r>
              <a:rPr lang="en-ZA" b="0" dirty="0" smtClean="0"/>
              <a:t>anger</a:t>
            </a:r>
            <a:r>
              <a:rPr lang="en-ZA" dirty="0" smtClean="0"/>
              <a:t> as fuel for revenge. And don’t stay angry. Don’t go to bed angry. Don’t give the Devil that kind of foothold in your life. (Ephesians 4:26)</a:t>
            </a:r>
            <a:endParaRPr lang="en-ZA" dirty="0" smtClean="0">
              <a:latin typeface="Calibri" charset="0"/>
            </a:endParaRPr>
          </a:p>
          <a:p>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24</a:t>
            </a:fld>
            <a:endParaRPr lang="en-ZA">
              <a:solidFill>
                <a:prstClr val="black"/>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914400">
              <a:defRPr/>
            </a:pPr>
            <a:r>
              <a:rPr lang="en-ZA" dirty="0" smtClean="0">
                <a:latin typeface="Calibri" charset="0"/>
              </a:rPr>
              <a:t>5. Gossip</a:t>
            </a:r>
            <a:endParaRPr lang="en-ZA"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25</a:t>
            </a:fld>
            <a:endParaRPr lang="en-ZA">
              <a:solidFill>
                <a:prstClr val="black"/>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ZA" dirty="0" smtClean="0"/>
              <a:t>Though some tongues just love the taste of gossip, those who follow Jesus have better uses for language than that. (Ephesians 5:4)</a:t>
            </a:r>
            <a:endParaRPr lang="en-ZA" dirty="0" smtClean="0">
              <a:latin typeface="Calibri" charset="0"/>
            </a:endParaRPr>
          </a:p>
          <a:p>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26</a:t>
            </a:fld>
            <a:endParaRPr lang="en-ZA">
              <a:solidFill>
                <a:prstClr val="black"/>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6. Isolation</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27</a:t>
            </a:fld>
            <a:endParaRPr lang="en-ZA">
              <a:solidFill>
                <a:prstClr val="black"/>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ZA" dirty="0" smtClean="0"/>
              <a:t>He who stays away from others cares only about himself. He argues against all good wisdom.  (Proverbs 18:1)</a:t>
            </a:r>
          </a:p>
          <a:p>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28</a:t>
            </a:fld>
            <a:endParaRPr lang="en-ZA">
              <a:solidFill>
                <a:prstClr val="black"/>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US" dirty="0" smtClean="0">
                <a:latin typeface="Calibri" charset="0"/>
              </a:rPr>
              <a:t>In order to walk free from these bad ways of relating, we must </a:t>
            </a:r>
            <a:r>
              <a:rPr lang="en-US" dirty="0" err="1" smtClean="0">
                <a:latin typeface="Calibri" charset="0"/>
              </a:rPr>
              <a:t>practise</a:t>
            </a:r>
            <a:r>
              <a:rPr lang="en-US" dirty="0" smtClean="0">
                <a:latin typeface="Calibri" charset="0"/>
              </a:rPr>
              <a:t> healthy relational habits!</a:t>
            </a:r>
            <a:endParaRPr lang="en-ZA" dirty="0" smtClean="0">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C1EF42-5DBF-654A-9DA4-6DD1A8C705C2}" type="slidenum">
              <a:rPr lang="en-ZA">
                <a:solidFill>
                  <a:prstClr val="black"/>
                </a:solidFill>
                <a:latin typeface="Calibri" charset="0"/>
              </a:rPr>
              <a:pPr eaLnBrk="1" hangingPunct="1"/>
              <a:t>29</a:t>
            </a:fld>
            <a:endParaRPr lang="en-ZA">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Over five sessions we have the following targets to destroy: Generational Curses, Relational Issues, Spiritual Errors, Sexual Sins and Addictions.</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B4856F-07BB-3A45-80B7-1D7223654AAF}"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ct val="0"/>
              </a:spcBef>
              <a:spcAft>
                <a:spcPts val="0"/>
              </a:spcAft>
              <a:buClrTx/>
              <a:buSzTx/>
              <a:buFontTx/>
              <a:buNone/>
              <a:tabLst/>
              <a:defRPr/>
            </a:pPr>
            <a:r>
              <a:rPr lang="en-ZA" dirty="0" smtClean="0">
                <a:latin typeface="Calibri" charset="0"/>
              </a:rPr>
              <a:t>Actually, we could call these habits, God’s relationship tactics!</a:t>
            </a:r>
          </a:p>
          <a:p>
            <a:pPr eaLnBrk="1" hangingPunct="1">
              <a:spcBef>
                <a:spcPct val="0"/>
              </a:spcBef>
            </a:pP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910534-1637-0D43-AEF2-1A3DC6682C9C}" type="slidenum">
              <a:rPr lang="en-ZA">
                <a:solidFill>
                  <a:prstClr val="black"/>
                </a:solidFill>
                <a:latin typeface="Calibri" charset="0"/>
              </a:rPr>
              <a:pPr eaLnBrk="1" hangingPunct="1"/>
              <a:t>30</a:t>
            </a:fld>
            <a:endParaRPr lang="en-ZA">
              <a:solidFill>
                <a:prstClr val="black"/>
              </a:solidFill>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fontAlgn="base" hangingPunct="1">
              <a:spcBef>
                <a:spcPct val="0"/>
              </a:spcBef>
              <a:spcAft>
                <a:spcPct val="0"/>
              </a:spcAft>
            </a:pPr>
            <a:r>
              <a:rPr lang="en-ZA" sz="1200" b="1"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1. Forgive</a:t>
            </a:r>
            <a:r>
              <a:rPr lang="en-ZA" sz="1200" b="1"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a:t>
            </a:r>
            <a:r>
              <a:rPr lang="en-ZA"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Forgive people who offend you</a:t>
            </a:r>
            <a:r>
              <a:rPr lang="en-ZA" sz="1200" b="1"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a:t>
            </a:r>
            <a:r>
              <a:rPr lang="en-ZA" sz="1200" dirty="0" smtClean="0">
                <a:effectLst>
                  <a:glow rad="101600">
                    <a:schemeClr val="bg1">
                      <a:alpha val="92000"/>
                    </a:schemeClr>
                  </a:glow>
                </a:effectLst>
                <a:latin typeface="After Disaster"/>
                <a:cs typeface="After Disaster"/>
              </a:rPr>
              <a:t>If you forgive men when they sin against you, your heavenly Father will also forgive you.</a:t>
            </a:r>
            <a:r>
              <a:rPr lang="en-ZA" sz="1200" baseline="0" dirty="0" smtClean="0">
                <a:effectLst>
                  <a:glow rad="101600">
                    <a:schemeClr val="bg1">
                      <a:alpha val="92000"/>
                    </a:schemeClr>
                  </a:glow>
                </a:effectLst>
                <a:latin typeface="After Disaster"/>
                <a:cs typeface="After Disaster"/>
              </a:rPr>
              <a:t> </a:t>
            </a:r>
            <a:r>
              <a:rPr lang="en-ZA" sz="1200" dirty="0" smtClean="0">
                <a:effectLst>
                  <a:glow rad="101600">
                    <a:schemeClr val="bg1">
                      <a:alpha val="92000"/>
                    </a:schemeClr>
                  </a:glow>
                </a:effectLst>
                <a:latin typeface="After Disaster"/>
                <a:cs typeface="After Disaster"/>
              </a:rPr>
              <a:t>But if you do not forgive men their sins, your Father will not forgive your  sins. (Matthew 6:14-15)</a:t>
            </a:r>
            <a:r>
              <a:rPr lang="en-ZA" sz="1200" b="1"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a:t>
            </a:r>
            <a:r>
              <a:rPr lang="en-ZA" sz="1200" b="1"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a:t>
            </a:r>
            <a:r>
              <a:rPr lang="en-ZA" sz="1200" b="0"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And Jesus also said that we are to forgive </a:t>
            </a:r>
            <a:r>
              <a:rPr lang="en-US" sz="1200" b="0"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70 times 7 times (Matthew 18:21-22).</a:t>
            </a:r>
          </a:p>
          <a:p>
            <a:pPr defTabSz="914400" eaLnBrk="1" fontAlgn="base" hangingPunct="1">
              <a:spcBef>
                <a:spcPct val="0"/>
              </a:spcBef>
              <a:spcAft>
                <a:spcPct val="0"/>
              </a:spcAft>
            </a:pPr>
            <a:endParaRPr lang="en-ZA" sz="1200" dirty="0" smtClean="0">
              <a:effectLst>
                <a:glow rad="101600">
                  <a:schemeClr val="bg1">
                    <a:alpha val="92000"/>
                  </a:schemeClr>
                </a:glow>
              </a:effectLst>
              <a:latin typeface="After Disaster"/>
              <a:cs typeface="After Disaster"/>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4FC09C-E41B-BD49-A1D2-098E064B2D2E}" type="slidenum">
              <a:rPr lang="en-ZA">
                <a:solidFill>
                  <a:prstClr val="black"/>
                </a:solidFill>
                <a:latin typeface="Calibri" charset="0"/>
              </a:rPr>
              <a:pPr eaLnBrk="1" hangingPunct="1"/>
              <a:t>31</a:t>
            </a:fld>
            <a:endParaRPr lang="en-ZA">
              <a:solidFill>
                <a:prstClr val="black"/>
              </a:solidFill>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fontAlgn="base" hangingPunct="1">
              <a:spcBef>
                <a:spcPct val="0"/>
              </a:spcBef>
              <a:spcAft>
                <a:spcPct val="0"/>
              </a:spcAft>
            </a:pPr>
            <a:r>
              <a:rPr lang="en-ZA" sz="1200" b="1"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2. Apologise </a:t>
            </a:r>
            <a:r>
              <a:rPr lang="en-ZA"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Say sorry when you have done</a:t>
            </a:r>
            <a:r>
              <a:rPr lang="en-ZA" sz="1200" b="0"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wrong and a</a:t>
            </a:r>
            <a:r>
              <a:rPr lang="en-ZA"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sk people to forgive you.</a:t>
            </a:r>
            <a:r>
              <a:rPr lang="en-ZA" sz="1200" b="0"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“If you are offering your gift at the altar and remember that someone has something  against you, leave your gift and go and be reconciled to your brother; then come  and offer your gift.” Matthew 5:23-24</a:t>
            </a:r>
          </a:p>
          <a:p>
            <a:pPr defTabSz="914400" eaLnBrk="1" fontAlgn="base" hangingPunct="1">
              <a:spcBef>
                <a:spcPct val="0"/>
              </a:spcBef>
              <a:spcAft>
                <a:spcPct val="0"/>
              </a:spcAft>
            </a:pPr>
            <a:endParaRPr lang="en-ZA" sz="1200" b="0" dirty="0" smtClean="0">
              <a:effectLst>
                <a:glow rad="101600">
                  <a:schemeClr val="bg1">
                    <a:alpha val="92000"/>
                  </a:schemeClr>
                </a:glow>
              </a:effectLst>
              <a:latin typeface="After Disaster"/>
              <a:cs typeface="After Disaster"/>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4FC09C-E41B-BD49-A1D2-098E064B2D2E}" type="slidenum">
              <a:rPr lang="en-ZA">
                <a:solidFill>
                  <a:prstClr val="black"/>
                </a:solidFill>
                <a:latin typeface="Calibri" charset="0"/>
              </a:rPr>
              <a:pPr eaLnBrk="1" hangingPunct="1"/>
              <a:t>32</a:t>
            </a:fld>
            <a:endParaRPr lang="en-ZA">
              <a:solidFill>
                <a:prstClr val="black"/>
              </a:solidFill>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fontAlgn="base" hangingPunct="1">
              <a:spcBef>
                <a:spcPct val="0"/>
              </a:spcBef>
              <a:spcAft>
                <a:spcPct val="0"/>
              </a:spcAft>
            </a:pPr>
            <a:r>
              <a:rPr lang="en-ZA" sz="1200" b="1"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3. Forget </a:t>
            </a:r>
            <a:r>
              <a:rPr lang="en-ZA"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Let Go of Bitterness, don</a:t>
            </a:r>
            <a:r>
              <a:rPr lang="fr-FR"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a:t>
            </a:r>
            <a:r>
              <a:rPr lang="en-ZA" sz="1200" b="0" spc="5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t hold grudges!</a:t>
            </a:r>
            <a:r>
              <a:rPr lang="en-ZA" sz="1200" b="0" spc="50" baseline="0" dirty="0" smtClean="0">
                <a:ln w="11430"/>
                <a:solidFill>
                  <a:srgbClr val="00B001"/>
                </a:solidFill>
                <a:effectLst>
                  <a:outerShdw blurRad="76200" dist="50800" dir="8100000" algn="tl" rotWithShape="0">
                    <a:srgbClr val="000000">
                      <a:alpha val="89000"/>
                    </a:srgbClr>
                  </a:outerShdw>
                </a:effectLst>
                <a:latin typeface="Futura Condensed"/>
                <a:cs typeface="Futura Condensed"/>
              </a:rPr>
              <a:t> “See to it that no one misses the grace of God and that no bitter root grows up to cause trouble.” (Hebrews 12:15)</a:t>
            </a: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4FC09C-E41B-BD49-A1D2-098E064B2D2E}" type="slidenum">
              <a:rPr lang="en-ZA">
                <a:solidFill>
                  <a:prstClr val="black"/>
                </a:solidFill>
                <a:latin typeface="Calibri" charset="0"/>
              </a:rPr>
              <a:pPr eaLnBrk="1" hangingPunct="1"/>
              <a:t>33</a:t>
            </a:fld>
            <a:endParaRPr lang="en-ZA">
              <a:solidFill>
                <a:prstClr val="black"/>
              </a:solidFill>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Clearly we build or break relationships by what we do or don’t do!</a:t>
            </a: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F11F25-D5CF-114A-9F31-73484334521C}" type="slidenum">
              <a:rPr lang="en-ZA">
                <a:solidFill>
                  <a:prstClr val="black"/>
                </a:solidFill>
                <a:latin typeface="Calibri" charset="0"/>
              </a:rPr>
              <a:pPr eaLnBrk="1" hangingPunct="1"/>
              <a:t>34</a:t>
            </a:fld>
            <a:endParaRPr lang="en-ZA">
              <a:solidFill>
                <a:prstClr val="black"/>
              </a:solidFill>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Broken relationships can be restored as we allow God to transform our lives!</a:t>
            </a: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24626F-CE5D-7541-83FD-DBAD3C5F5109}" type="slidenum">
              <a:rPr lang="en-ZA">
                <a:solidFill>
                  <a:prstClr val="black"/>
                </a:solidFill>
                <a:latin typeface="Calibri" charset="0"/>
              </a:rPr>
              <a:pPr eaLnBrk="1" hangingPunct="1"/>
              <a:t>35</a:t>
            </a:fld>
            <a:endParaRPr lang="en-ZA">
              <a:solidFill>
                <a:prstClr val="black"/>
              </a:solidFill>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Remember, together we dominate!</a:t>
            </a:r>
            <a:endParaRPr lang="en-ZA" sz="1200" kern="1200" dirty="0">
              <a:solidFill>
                <a:schemeClr val="tx1"/>
              </a:solidFill>
              <a:effectLst/>
              <a:latin typeface="+mn-lt"/>
              <a:ea typeface="+mn-ea"/>
              <a:cs typeface="+mn-cs"/>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4FC09C-E41B-BD49-A1D2-098E064B2D2E}" type="slidenum">
              <a:rPr lang="en-ZA">
                <a:solidFill>
                  <a:prstClr val="black"/>
                </a:solidFill>
                <a:latin typeface="Calibri" charset="0"/>
              </a:rPr>
              <a:pPr eaLnBrk="1" hangingPunct="1"/>
              <a:t>36</a:t>
            </a:fld>
            <a:endParaRPr lang="en-ZA">
              <a:solidFill>
                <a:prstClr val="black"/>
              </a:solidFill>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Handout: </a:t>
            </a:r>
            <a:r>
              <a:rPr lang="en-US" sz="1200" b="0" kern="1200" dirty="0" smtClean="0">
                <a:solidFill>
                  <a:schemeClr val="tx1"/>
                </a:solidFill>
                <a:effectLst/>
                <a:latin typeface="+mn-lt"/>
                <a:ea typeface="+mn-ea"/>
                <a:cs typeface="+mn-cs"/>
              </a:rPr>
              <a:t>Spend a few minutes</a:t>
            </a:r>
            <a:r>
              <a:rPr lang="en-US" sz="1200" b="0" kern="1200" baseline="0" dirty="0" smtClean="0">
                <a:solidFill>
                  <a:schemeClr val="tx1"/>
                </a:solidFill>
                <a:effectLst/>
                <a:latin typeface="+mn-lt"/>
                <a:ea typeface="+mn-ea"/>
                <a:cs typeface="+mn-cs"/>
              </a:rPr>
              <a:t> completing the Relational Issues Handout.</a:t>
            </a:r>
            <a:endParaRPr lang="en-US" sz="1200" b="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F2F2C5-DE87-CC4D-B09C-67D7A4AF6E5A}" type="slidenum">
              <a:rPr lang="en-ZA">
                <a:solidFill>
                  <a:prstClr val="black"/>
                </a:solidFill>
                <a:latin typeface="Calibri" charset="0"/>
              </a:rPr>
              <a:pPr eaLnBrk="1" hangingPunct="1"/>
              <a:t>37</a:t>
            </a:fld>
            <a:endParaRPr lang="en-ZA">
              <a:solidFill>
                <a:prstClr val="black"/>
              </a:solidFill>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38</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Prayer!</a:t>
            </a:r>
            <a:r>
              <a:rPr lang="en-ZA" sz="1200" b="1" kern="1200" dirty="0" smtClean="0">
                <a:solidFill>
                  <a:schemeClr val="tx1"/>
                </a:solidFill>
                <a:effectLst/>
                <a:latin typeface="+mn-lt"/>
                <a:ea typeface="+mn-ea"/>
                <a:cs typeface="+mn-cs"/>
              </a:rPr>
              <a:t> The Process of Deliverance. </a:t>
            </a:r>
            <a:r>
              <a:rPr lang="en-ZA" sz="1200" kern="1200" dirty="0" smtClean="0">
                <a:solidFill>
                  <a:schemeClr val="tx1"/>
                </a:solidFill>
                <a:effectLst/>
                <a:latin typeface="+mn-lt"/>
                <a:ea typeface="+mn-ea"/>
                <a:cs typeface="+mn-cs"/>
              </a:rPr>
              <a:t>To experience freedom in the area of relational issues sins we are going to pray through the process of deliverance: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first step to victory is to </a:t>
            </a:r>
            <a:r>
              <a:rPr lang="en-ZA" sz="1200" b="1" kern="1200" dirty="0" smtClean="0">
                <a:solidFill>
                  <a:schemeClr val="tx1"/>
                </a:solidFill>
                <a:effectLst/>
                <a:latin typeface="+mn-lt"/>
                <a:ea typeface="+mn-ea"/>
                <a:cs typeface="+mn-cs"/>
              </a:rPr>
              <a:t>Recognise</a:t>
            </a:r>
            <a:r>
              <a:rPr lang="en-ZA" sz="1200" kern="1200" dirty="0" smtClean="0">
                <a:solidFill>
                  <a:schemeClr val="tx1"/>
                </a:solidFill>
                <a:effectLst/>
                <a:latin typeface="+mn-lt"/>
                <a:ea typeface="+mn-ea"/>
                <a:cs typeface="+mn-cs"/>
              </a:rPr>
              <a:t> any issue that God has brought to your attention that you need to deal with. (2) The second step is </a:t>
            </a:r>
            <a:r>
              <a:rPr lang="en-ZA" sz="1200" b="1" kern="1200" dirty="0" smtClean="0">
                <a:solidFill>
                  <a:schemeClr val="tx1"/>
                </a:solidFill>
                <a:effectLst/>
                <a:latin typeface="+mn-lt"/>
                <a:ea typeface="+mn-ea"/>
                <a:cs typeface="+mn-cs"/>
              </a:rPr>
              <a:t>Repent</a:t>
            </a:r>
            <a:r>
              <a:rPr lang="en-ZA" sz="1200" kern="1200" dirty="0" smtClean="0">
                <a:solidFill>
                  <a:schemeClr val="tx1"/>
                </a:solidFill>
                <a:effectLst/>
                <a:latin typeface="+mn-lt"/>
                <a:ea typeface="+mn-ea"/>
                <a:cs typeface="+mn-cs"/>
              </a:rPr>
              <a:t> – where you commit to turn your back on the issue, choose to renew your mind and ask God to help you think differently about it. (3) The third step is to </a:t>
            </a:r>
            <a:r>
              <a:rPr lang="en-ZA" sz="1200" b="1" kern="1200" dirty="0" smtClean="0">
                <a:solidFill>
                  <a:schemeClr val="tx1"/>
                </a:solidFill>
                <a:effectLst/>
                <a:latin typeface="+mn-lt"/>
                <a:ea typeface="+mn-ea"/>
                <a:cs typeface="+mn-cs"/>
              </a:rPr>
              <a:t>Renounce</a:t>
            </a:r>
            <a:r>
              <a:rPr lang="en-ZA" sz="1200" kern="1200" dirty="0" smtClean="0">
                <a:solidFill>
                  <a:schemeClr val="tx1"/>
                </a:solidFill>
                <a:effectLst/>
                <a:latin typeface="+mn-lt"/>
                <a:ea typeface="+mn-ea"/>
                <a:cs typeface="+mn-cs"/>
              </a:rPr>
              <a:t> – which means to fall out of agreement with the issue and renounce its power over your life. If it is a curse you fall out of agreement with the curse and you renounce its power to operate in your life, you renounce its power to operate in your children’s life - when you have them one day - and the generations to come. If it is sin you have been involved in, you renounce the power of that sin. You close the door on the enemy - he does not have a hold on you anymore! The enemy no longer has authority to operate in your life in the area. (4) The fourth step is </a:t>
            </a:r>
            <a:r>
              <a:rPr lang="en-ZA" sz="1200" b="1" kern="1200" dirty="0" smtClean="0">
                <a:solidFill>
                  <a:schemeClr val="tx1"/>
                </a:solidFill>
                <a:effectLst/>
                <a:latin typeface="+mn-lt"/>
                <a:ea typeface="+mn-ea"/>
                <a:cs typeface="+mn-cs"/>
              </a:rPr>
              <a:t>Rebuke</a:t>
            </a:r>
            <a:r>
              <a:rPr lang="en-ZA" sz="1200" kern="1200" dirty="0" smtClean="0">
                <a:solidFill>
                  <a:schemeClr val="tx1"/>
                </a:solidFill>
                <a:effectLst/>
                <a:latin typeface="+mn-lt"/>
                <a:ea typeface="+mn-ea"/>
                <a:cs typeface="+mn-cs"/>
              </a:rPr>
              <a:t> – when we rebuke the evil one, any demonic spirit that is associated with the issue has to leave – there is no shouting - it just has to go because you have taken its authority away.  (5) The fifth step is </a:t>
            </a:r>
            <a:r>
              <a:rPr lang="en-ZA" sz="1200" b="1" kern="1200" dirty="0" smtClean="0">
                <a:solidFill>
                  <a:schemeClr val="tx1"/>
                </a:solidFill>
                <a:effectLst/>
                <a:latin typeface="+mn-lt"/>
                <a:ea typeface="+mn-ea"/>
                <a:cs typeface="+mn-cs"/>
              </a:rPr>
              <a:t>Receive</a:t>
            </a:r>
            <a:r>
              <a:rPr lang="en-ZA" sz="1200" kern="1200" dirty="0" smtClean="0">
                <a:solidFill>
                  <a:schemeClr val="tx1"/>
                </a:solidFill>
                <a:effectLst/>
                <a:latin typeface="+mn-lt"/>
                <a:ea typeface="+mn-ea"/>
                <a:cs typeface="+mn-cs"/>
              </a:rPr>
              <a:t> – where you now ask God to replace what has been taken away with his blessing and grace. Where there was unforgiveness and bitterness you pray to receive God’s grace to forgive; where there was a curse you receive the Lord’s blessing to replace the curse – we speak and announce the blessings of God in areas of poverty for example.</a:t>
            </a:r>
            <a:endParaRPr lang="en-ZA" sz="1200" kern="1200" dirty="0">
              <a:solidFill>
                <a:schemeClr val="tx1"/>
              </a:solidFill>
              <a:effectLst/>
              <a:latin typeface="+mn-lt"/>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F874B-0AE7-144D-BE95-AD36750332B9}" type="slidenum">
              <a:rPr lang="en-US" sz="1200">
                <a:solidFill>
                  <a:prstClr val="black"/>
                </a:solidFill>
                <a:latin typeface="Calibri" charset="0"/>
              </a:rPr>
              <a:pPr eaLnBrk="1" hangingPunct="1"/>
              <a:t>39</a:t>
            </a:fld>
            <a:endParaRPr lang="en-US" sz="1200">
              <a:solidFill>
                <a:prstClr val="black"/>
              </a:solidFill>
              <a:latin typeface="Calibri" charset="0"/>
            </a:endParaRPr>
          </a:p>
        </p:txBody>
      </p:sp>
      <p:sp>
        <p:nvSpPr>
          <p:cNvPr id="2969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70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smtClean="0">
                <a:latin typeface="Calibri" charset="0"/>
              </a:rPr>
              <a:t>Next Week we </a:t>
            </a:r>
            <a:r>
              <a:rPr lang="en-ZA" b="0" dirty="0" smtClean="0">
                <a:latin typeface="Calibri" charset="0"/>
              </a:rPr>
              <a:t>will look at the third of five big issues in our lives: Spiritual Errors.</a:t>
            </a:r>
            <a:endParaRPr lang="en-US" b="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38F90B-CFFF-914C-A219-073BB4EE9119}" type="slidenum">
              <a:rPr lang="en-US" sz="1200">
                <a:latin typeface="Calibri" charset="0"/>
              </a:rPr>
              <a:pPr eaLnBrk="1" hangingPunct="1"/>
              <a:t>4</a:t>
            </a:fld>
            <a:endParaRPr lang="en-US" sz="1200">
              <a:latin typeface="Calibri" charset="0"/>
            </a:endParaRPr>
          </a:p>
        </p:txBody>
      </p:sp>
      <p:sp>
        <p:nvSpPr>
          <p:cNvPr id="25603"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Last Week we looked at the first of five big issues in our lives that we need victory</a:t>
            </a:r>
            <a:r>
              <a:rPr lang="en-ZA" b="0" baseline="0" dirty="0" smtClean="0">
                <a:latin typeface="Calibri" charset="0"/>
              </a:rPr>
              <a:t> from</a:t>
            </a:r>
            <a:r>
              <a:rPr lang="en-ZA" b="0" dirty="0" smtClean="0">
                <a:latin typeface="Calibri" charset="0"/>
              </a:rPr>
              <a:t>:</a:t>
            </a:r>
            <a:r>
              <a:rPr lang="en-ZA" b="0" baseline="0" dirty="0" smtClean="0">
                <a:latin typeface="Calibri" charset="0"/>
              </a:rPr>
              <a:t> </a:t>
            </a:r>
            <a:r>
              <a:rPr lang="en-ZA" b="0" dirty="0" smtClean="0">
                <a:latin typeface="Calibri" charset="0"/>
              </a:rPr>
              <a:t>Generational Curses</a:t>
            </a:r>
            <a:r>
              <a:rPr lang="en-US" b="0" dirty="0" smtClean="0">
                <a:latin typeface="Calibri"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5</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This</a:t>
            </a:r>
            <a:r>
              <a:rPr lang="en-ZA" b="0" baseline="0" dirty="0" smtClean="0">
                <a:latin typeface="Calibri" charset="0"/>
              </a:rPr>
              <a:t> week we are </a:t>
            </a:r>
            <a:r>
              <a:rPr lang="en-ZA" b="0" dirty="0" smtClean="0">
                <a:latin typeface="Calibri" charset="0"/>
              </a:rPr>
              <a:t>going to look at the second of five big issues in our lives: Relational Issues.</a:t>
            </a:r>
            <a:endParaRPr lang="en-US" b="0" dirty="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Ghost Recon Online. Alone we fight…together we dominate. Get it on YouTube at: http://</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smtClean="0">
                <a:solidFill>
                  <a:schemeClr val="tx1"/>
                </a:solidFill>
                <a:effectLst/>
                <a:latin typeface="+mn-lt"/>
                <a:ea typeface="+mn-ea"/>
                <a:cs typeface="+mn-cs"/>
              </a:rPr>
              <a:t>=IXz87t6fw-w</a:t>
            </a:r>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6</a:t>
            </a:fld>
            <a:endParaRPr lang="en-ZA">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Alone we fight…</a:t>
            </a:r>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7</a:t>
            </a:fld>
            <a:endParaRPr lang="en-ZA">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…Together we dominate!</a:t>
            </a:r>
            <a:endParaRPr lang="en-ZA"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8</a:t>
            </a:fld>
            <a:endParaRPr lang="en-ZA">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To fight together we have to…</a:t>
            </a:r>
            <a:endParaRPr lang="en-US"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F2AF4F-516F-DD4A-9402-324AB53D5391}" type="slidenum">
              <a:rPr lang="en-ZA">
                <a:solidFill>
                  <a:prstClr val="black"/>
                </a:solidFill>
                <a:latin typeface="Calibri" charset="0"/>
              </a:rPr>
              <a:pPr eaLnBrk="1" hangingPunct="1"/>
              <a:t>9</a:t>
            </a:fld>
            <a:endParaRPr lang="en-ZA">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fld id="{13501D5F-5502-964A-AC7C-4B995384C99F}" type="datetimeFigureOut">
              <a:rPr lang="en-US"/>
              <a:pPr/>
              <a:t>17/08/25</a:t>
            </a:fld>
            <a:endParaRPr lang="en-ZA"/>
          </a:p>
        </p:txBody>
      </p:sp>
      <p:sp>
        <p:nvSpPr>
          <p:cNvPr id="7" name="Slide Number Placeholder 22"/>
          <p:cNvSpPr>
            <a:spLocks noGrp="1"/>
          </p:cNvSpPr>
          <p:nvPr>
            <p:ph type="sldNum" sz="quarter" idx="11"/>
          </p:nvPr>
        </p:nvSpPr>
        <p:spPr/>
        <p:txBody>
          <a:bodyPr/>
          <a:lstStyle>
            <a:lvl1pPr>
              <a:defRPr/>
            </a:lvl1pPr>
          </a:lstStyle>
          <a:p>
            <a:fld id="{38CFAED0-45EC-A741-9CF7-372E46A0FEA1}" type="slidenum">
              <a:rPr lang="en-ZA"/>
              <a:pPr/>
              <a:t>‹#›</a:t>
            </a:fld>
            <a:endParaRPr lang="en-ZA"/>
          </a:p>
        </p:txBody>
      </p:sp>
      <p:sp>
        <p:nvSpPr>
          <p:cNvPr id="8" name="Footer Placeholder 23"/>
          <p:cNvSpPr>
            <a:spLocks noGrp="1"/>
          </p:cNvSpPr>
          <p:nvPr>
            <p:ph type="ftr" sz="quarter" idx="12"/>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405644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fld id="{0B31DF0C-3CA2-1345-84A5-34F79A789396}" type="datetimeFigureOut">
              <a:rPr lang="en-US"/>
              <a:pPr/>
              <a:t>17/08/25</a:t>
            </a:fld>
            <a:endParaRPr lang="en-ZA"/>
          </a:p>
        </p:txBody>
      </p:sp>
      <p:sp>
        <p:nvSpPr>
          <p:cNvPr id="6" name="Slide Number Placeholder 18"/>
          <p:cNvSpPr>
            <a:spLocks noGrp="1"/>
          </p:cNvSpPr>
          <p:nvPr>
            <p:ph type="sldNum" sz="quarter" idx="15"/>
          </p:nvPr>
        </p:nvSpPr>
        <p:spPr/>
        <p:txBody>
          <a:bodyPr/>
          <a:lstStyle>
            <a:lvl1pPr>
              <a:defRPr/>
            </a:lvl1pPr>
          </a:lstStyle>
          <a:p>
            <a:fld id="{28BBACE9-D570-1644-AFB8-34B8A3B52307}" type="slidenum">
              <a:rPr lang="en-ZA"/>
              <a:pPr/>
              <a:t>‹#›</a:t>
            </a:fld>
            <a:endParaRPr lang="en-ZA"/>
          </a:p>
        </p:txBody>
      </p:sp>
      <p:sp>
        <p:nvSpPr>
          <p:cNvPr id="7" name="Footer Placeholder 20"/>
          <p:cNvSpPr>
            <a:spLocks noGrp="1"/>
          </p:cNvSpPr>
          <p:nvPr>
            <p:ph type="ftr" sz="quarter" idx="16"/>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35980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fld id="{E08CC110-1B39-9847-8078-49C5F932E2F2}" type="datetimeFigureOut">
              <a:rPr lang="en-US"/>
              <a:pPr/>
              <a:t>17/08/25</a:t>
            </a:fld>
            <a:endParaRPr lang="en-ZA"/>
          </a:p>
        </p:txBody>
      </p:sp>
      <p:sp>
        <p:nvSpPr>
          <p:cNvPr id="8" name="Slide Number Placeholder 19"/>
          <p:cNvSpPr>
            <a:spLocks noGrp="1"/>
          </p:cNvSpPr>
          <p:nvPr>
            <p:ph type="sldNum" sz="quarter" idx="11"/>
          </p:nvPr>
        </p:nvSpPr>
        <p:spPr/>
        <p:txBody>
          <a:bodyPr/>
          <a:lstStyle>
            <a:lvl1pPr>
              <a:defRPr/>
            </a:lvl1pPr>
          </a:lstStyle>
          <a:p>
            <a:fld id="{DCBD63DF-22DC-0644-BD41-CF960E5C95E7}" type="slidenum">
              <a:rPr lang="en-ZA"/>
              <a:pPr/>
              <a:t>‹#›</a:t>
            </a:fld>
            <a:endParaRPr lang="en-ZA"/>
          </a:p>
        </p:txBody>
      </p:sp>
      <p:sp>
        <p:nvSpPr>
          <p:cNvPr id="9" name="Footer Placeholder 20"/>
          <p:cNvSpPr>
            <a:spLocks noGrp="1"/>
          </p:cNvSpPr>
          <p:nvPr>
            <p:ph type="ftr" sz="quarter" idx="12"/>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212764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fld id="{838F975E-C565-F34C-A858-1A8CC5EF066D}" type="datetimeFigureOut">
              <a:rPr lang="en-US"/>
              <a:pPr/>
              <a:t>17/08/25</a:t>
            </a:fld>
            <a:endParaRPr lang="en-ZA"/>
          </a:p>
        </p:txBody>
      </p:sp>
      <p:sp>
        <p:nvSpPr>
          <p:cNvPr id="7" name="Slide Number Placeholder 24"/>
          <p:cNvSpPr>
            <a:spLocks noGrp="1"/>
          </p:cNvSpPr>
          <p:nvPr>
            <p:ph type="sldNum" sz="quarter" idx="16"/>
          </p:nvPr>
        </p:nvSpPr>
        <p:spPr/>
        <p:txBody>
          <a:bodyPr/>
          <a:lstStyle>
            <a:lvl1pPr>
              <a:defRPr/>
            </a:lvl1pPr>
          </a:lstStyle>
          <a:p>
            <a:fld id="{6F8C40B4-15B8-6447-9050-7CB92D04E025}" type="slidenum">
              <a:rPr lang="en-ZA"/>
              <a:pPr/>
              <a:t>‹#›</a:t>
            </a:fld>
            <a:endParaRPr lang="en-ZA"/>
          </a:p>
        </p:txBody>
      </p:sp>
      <p:sp>
        <p:nvSpPr>
          <p:cNvPr id="8" name="Footer Placeholder 25"/>
          <p:cNvSpPr>
            <a:spLocks noGrp="1"/>
          </p:cNvSpPr>
          <p:nvPr>
            <p:ph type="ftr" sz="quarter" idx="17"/>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3086952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fld id="{F3AC04B5-853A-B542-B135-2B35561905B2}" type="datetimeFigureOut">
              <a:rPr lang="en-US"/>
              <a:pPr/>
              <a:t>17/08/25</a:t>
            </a:fld>
            <a:endParaRPr lang="en-ZA"/>
          </a:p>
        </p:txBody>
      </p:sp>
      <p:sp>
        <p:nvSpPr>
          <p:cNvPr id="9" name="Slide Number Placeholder 23"/>
          <p:cNvSpPr>
            <a:spLocks noGrp="1"/>
          </p:cNvSpPr>
          <p:nvPr>
            <p:ph type="sldNum" sz="quarter" idx="17"/>
          </p:nvPr>
        </p:nvSpPr>
        <p:spPr/>
        <p:txBody>
          <a:bodyPr/>
          <a:lstStyle>
            <a:lvl1pPr>
              <a:defRPr/>
            </a:lvl1pPr>
          </a:lstStyle>
          <a:p>
            <a:fld id="{B71C72FE-1BB2-044D-9CB9-6D63AA86A854}" type="slidenum">
              <a:rPr lang="en-ZA"/>
              <a:pPr/>
              <a:t>‹#›</a:t>
            </a:fld>
            <a:endParaRPr lang="en-ZA"/>
          </a:p>
        </p:txBody>
      </p:sp>
      <p:sp>
        <p:nvSpPr>
          <p:cNvPr id="10" name="Footer Placeholder 28"/>
          <p:cNvSpPr>
            <a:spLocks noGrp="1"/>
          </p:cNvSpPr>
          <p:nvPr>
            <p:ph type="ftr" sz="quarter" idx="18"/>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220239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fld id="{BB7DC9CC-7CB5-4341-9545-5EFC23BD0EF5}" type="datetimeFigureOut">
              <a:rPr lang="en-US"/>
              <a:pPr/>
              <a:t>17/08/25</a:t>
            </a:fld>
            <a:endParaRPr lang="en-ZA"/>
          </a:p>
        </p:txBody>
      </p:sp>
      <p:sp>
        <p:nvSpPr>
          <p:cNvPr id="5" name="Slide Number Placeholder 13"/>
          <p:cNvSpPr>
            <a:spLocks noGrp="1"/>
          </p:cNvSpPr>
          <p:nvPr>
            <p:ph type="sldNum" sz="quarter" idx="11"/>
          </p:nvPr>
        </p:nvSpPr>
        <p:spPr/>
        <p:txBody>
          <a:bodyPr/>
          <a:lstStyle>
            <a:lvl1pPr>
              <a:defRPr/>
            </a:lvl1pPr>
          </a:lstStyle>
          <a:p>
            <a:fld id="{AFD4ABD0-E019-0645-A5FA-034B10C3B81B}" type="slidenum">
              <a:rPr lang="en-ZA"/>
              <a:pPr/>
              <a:t>‹#›</a:t>
            </a:fld>
            <a:endParaRPr lang="en-ZA"/>
          </a:p>
        </p:txBody>
      </p:sp>
      <p:sp>
        <p:nvSpPr>
          <p:cNvPr id="6" name="Footer Placeholder 17"/>
          <p:cNvSpPr>
            <a:spLocks noGrp="1"/>
          </p:cNvSpPr>
          <p:nvPr>
            <p:ph type="ftr" sz="quarter" idx="12"/>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128858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3" name="Date Placeholder 6"/>
          <p:cNvSpPr>
            <a:spLocks noGrp="1"/>
          </p:cNvSpPr>
          <p:nvPr>
            <p:ph type="dt" sz="half" idx="10"/>
          </p:nvPr>
        </p:nvSpPr>
        <p:spPr/>
        <p:txBody>
          <a:bodyPr/>
          <a:lstStyle>
            <a:lvl1pPr>
              <a:defRPr/>
            </a:lvl1pPr>
          </a:lstStyle>
          <a:p>
            <a:fld id="{388A176C-2159-034D-AEAB-22737941ACFF}" type="datetimeFigureOut">
              <a:rPr lang="en-US"/>
              <a:pPr/>
              <a:t>17/08/25</a:t>
            </a:fld>
            <a:endParaRPr lang="en-ZA"/>
          </a:p>
        </p:txBody>
      </p:sp>
      <p:sp>
        <p:nvSpPr>
          <p:cNvPr id="4" name="Slide Number Placeholder 11"/>
          <p:cNvSpPr>
            <a:spLocks noGrp="1"/>
          </p:cNvSpPr>
          <p:nvPr>
            <p:ph type="sldNum" sz="quarter" idx="11"/>
          </p:nvPr>
        </p:nvSpPr>
        <p:spPr/>
        <p:txBody>
          <a:bodyPr/>
          <a:lstStyle>
            <a:lvl1pPr>
              <a:defRPr/>
            </a:lvl1pPr>
          </a:lstStyle>
          <a:p>
            <a:fld id="{9D384AB5-12E3-4C4B-8C8C-C4B2A33A268C}" type="slidenum">
              <a:rPr lang="en-ZA"/>
              <a:pPr/>
              <a:t>‹#›</a:t>
            </a:fld>
            <a:endParaRPr lang="en-ZA"/>
          </a:p>
        </p:txBody>
      </p:sp>
      <p:sp>
        <p:nvSpPr>
          <p:cNvPr id="5" name="Footer Placeholder 12"/>
          <p:cNvSpPr>
            <a:spLocks noGrp="1"/>
          </p:cNvSpPr>
          <p:nvPr>
            <p:ph type="ftr" sz="quarter" idx="12"/>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3735209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fld id="{61F3BC0A-93AB-7541-ACD3-F68097034284}" type="datetimeFigureOut">
              <a:rPr lang="en-US"/>
              <a:pPr/>
              <a:t>17/08/25</a:t>
            </a:fld>
            <a:endParaRPr lang="en-ZA"/>
          </a:p>
        </p:txBody>
      </p:sp>
      <p:sp>
        <p:nvSpPr>
          <p:cNvPr id="9" name="Slide Number Placeholder 17"/>
          <p:cNvSpPr>
            <a:spLocks noGrp="1"/>
          </p:cNvSpPr>
          <p:nvPr>
            <p:ph type="sldNum" sz="quarter" idx="16"/>
          </p:nvPr>
        </p:nvSpPr>
        <p:spPr/>
        <p:txBody>
          <a:bodyPr/>
          <a:lstStyle>
            <a:lvl1pPr>
              <a:defRPr/>
            </a:lvl1pPr>
          </a:lstStyle>
          <a:p>
            <a:fld id="{14EF263F-6B68-0940-93AD-69E5B6BF09A4}" type="slidenum">
              <a:rPr lang="en-ZA"/>
              <a:pPr/>
              <a:t>‹#›</a:t>
            </a:fld>
            <a:endParaRPr lang="en-ZA"/>
          </a:p>
        </p:txBody>
      </p:sp>
      <p:sp>
        <p:nvSpPr>
          <p:cNvPr id="10" name="Footer Placeholder 19"/>
          <p:cNvSpPr>
            <a:spLocks noGrp="1"/>
          </p:cNvSpPr>
          <p:nvPr>
            <p:ph type="ftr" sz="quarter" idx="17"/>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264670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fld id="{5558697B-498D-7546-A491-AC7C0833FF61}" type="datetimeFigureOut">
              <a:rPr lang="en-US"/>
              <a:pPr/>
              <a:t>17/08/25</a:t>
            </a:fld>
            <a:endParaRPr lang="en-ZA"/>
          </a:p>
        </p:txBody>
      </p:sp>
      <p:sp>
        <p:nvSpPr>
          <p:cNvPr id="9" name="Slide Number Placeholder 19"/>
          <p:cNvSpPr>
            <a:spLocks noGrp="1"/>
          </p:cNvSpPr>
          <p:nvPr>
            <p:ph type="sldNum" sz="quarter" idx="15"/>
          </p:nvPr>
        </p:nvSpPr>
        <p:spPr/>
        <p:txBody>
          <a:bodyPr/>
          <a:lstStyle>
            <a:lvl1pPr>
              <a:defRPr/>
            </a:lvl1pPr>
          </a:lstStyle>
          <a:p>
            <a:fld id="{4A2BBB68-ACAE-3B4D-ABE2-A41F0568C23C}" type="slidenum">
              <a:rPr lang="en-ZA"/>
              <a:pPr/>
              <a:t>‹#›</a:t>
            </a:fld>
            <a:endParaRPr lang="en-ZA"/>
          </a:p>
        </p:txBody>
      </p:sp>
      <p:sp>
        <p:nvSpPr>
          <p:cNvPr id="10" name="Footer Placeholder 20"/>
          <p:cNvSpPr>
            <a:spLocks noGrp="1"/>
          </p:cNvSpPr>
          <p:nvPr>
            <p:ph type="ftr" sz="quarter" idx="16"/>
          </p:nvPr>
        </p:nvSpPr>
        <p:spPr/>
        <p:txBody>
          <a:bodyPr/>
          <a:lstStyle>
            <a:lvl1pPr>
              <a:defRPr/>
            </a:lvl1pPr>
          </a:lstStyle>
          <a:p>
            <a:pPr>
              <a:defRPr/>
            </a:pPr>
            <a:endParaRPr lang="en-ZA">
              <a:solidFill>
                <a:srgbClr val="FFFFFF">
                  <a:alpha val="65000"/>
                </a:srgbClr>
              </a:solidFill>
            </a:endParaRPr>
          </a:p>
        </p:txBody>
      </p:sp>
    </p:spTree>
    <p:extLst>
      <p:ext uri="{BB962C8B-B14F-4D97-AF65-F5344CB8AC3E}">
        <p14:creationId xmlns:p14="http://schemas.microsoft.com/office/powerpoint/2010/main" val="321080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D7CDB11-413C-E54A-9934-EF0D66A4C78C}" type="datetimeFigureOut">
              <a:rPr lang="en-US"/>
              <a:pPr/>
              <a:t>17/08/25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fld id="{40E234C4-BBD7-0A46-B767-5B380E792D05}" type="slidenum">
              <a:rPr lang="en-ZA"/>
              <a:pPr/>
              <a:t>‹#›</a:t>
            </a:fld>
            <a:endParaRPr lang="en-ZA"/>
          </a:p>
        </p:txBody>
      </p:sp>
    </p:spTree>
    <p:extLst>
      <p:ext uri="{BB962C8B-B14F-4D97-AF65-F5344CB8AC3E}">
        <p14:creationId xmlns:p14="http://schemas.microsoft.com/office/powerpoint/2010/main" val="136667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33EB04E-7ABE-5841-9473-907558389C7C}" type="datetimeFigureOut">
              <a:rPr lang="en-US"/>
              <a:pPr/>
              <a:t>17/08/25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fld id="{AF429BA2-77F3-384C-AAB5-9EBEC656E606}" type="slidenum">
              <a:rPr lang="en-ZA"/>
              <a:pPr/>
              <a:t>‹#›</a:t>
            </a:fld>
            <a:endParaRPr lang="en-ZA"/>
          </a:p>
        </p:txBody>
      </p:sp>
    </p:spTree>
    <p:extLst>
      <p:ext uri="{BB962C8B-B14F-4D97-AF65-F5344CB8AC3E}">
        <p14:creationId xmlns:p14="http://schemas.microsoft.com/office/powerpoint/2010/main" val="4207056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9782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4069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8715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181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8241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180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904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17/08/25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984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019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6662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solidFill>
                  <a:prstClr val="black">
                    <a:tint val="75000"/>
                  </a:prstClr>
                </a:solidFill>
                <a:latin typeface="Calibri"/>
              </a:rPr>
              <a:pPr/>
              <a:t>17/08/25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1AFF90-09CB-214E-89E3-06D307DB4E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4542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17/08/25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17/08/25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17/08/25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17/08/25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17/08/25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17/08/25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17/08/25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17/08/25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17/08/25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17/08/25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17/08/25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17/08/25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17/08/25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17/08/25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17/08/25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CFE483F3-1960-DB4E-B93A-983973F41CD9}" type="datetimeFigureOut">
              <a:rPr lang="en-US" smtClean="0"/>
              <a:t>17/08/25</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wrap="square" lIns="91440" tIns="45720" rIns="91440" bIns="45720" numCol="1" anchor="ctr" anchorCtr="0" compatLnSpc="1">
            <a:prstTxWarp prst="textNoShape">
              <a:avLst/>
            </a:prstTxWarp>
            <a:normAutofit/>
          </a:bodyPr>
          <a:lstStyle>
            <a:lvl1pPr>
              <a:defRPr sz="1000" b="1">
                <a:solidFill>
                  <a:srgbClr val="FFFFFF"/>
                </a:solidFill>
              </a:defRPr>
            </a:lvl1pPr>
          </a:lstStyle>
          <a:p>
            <a:pPr defTabSz="914400" fontAlgn="base">
              <a:spcBef>
                <a:spcPct val="0"/>
              </a:spcBef>
              <a:spcAft>
                <a:spcPct val="0"/>
              </a:spcAft>
            </a:pPr>
            <a:fld id="{5F45B726-0361-034F-9170-51909AA241C2}" type="datetimeFigureOut">
              <a:rPr lang="en-US" smtClean="0">
                <a:latin typeface="Arial" charset="0"/>
                <a:ea typeface="Geneva" charset="0"/>
                <a:cs typeface="Arial" charset="0"/>
              </a:rPr>
              <a:pPr defTabSz="914400" fontAlgn="base">
                <a:spcBef>
                  <a:spcPct val="0"/>
                </a:spcBef>
                <a:spcAft>
                  <a:spcPct val="0"/>
                </a:spcAft>
              </a:pPr>
              <a:t>17/08/25</a:t>
            </a:fld>
            <a:endParaRPr lang="en-ZA" smtClean="0">
              <a:latin typeface="Arial" charset="0"/>
              <a:ea typeface="Geneva" charset="0"/>
              <a:cs typeface="Arial" charset="0"/>
            </a:endParaRPr>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ea typeface="+mn-ea"/>
              </a:defRPr>
            </a:lvl1pPr>
          </a:lstStyle>
          <a:p>
            <a:pPr defTabSz="914400" fontAlgn="base">
              <a:spcBef>
                <a:spcPct val="0"/>
              </a:spcBef>
              <a:spcAft>
                <a:spcPct val="0"/>
              </a:spcAft>
              <a:defRPr/>
            </a:pPr>
            <a:endParaRPr lang="en-ZA">
              <a:solidFill>
                <a:srgbClr val="FFFFFF">
                  <a:alpha val="65000"/>
                </a:srgbClr>
              </a:solidFill>
              <a:latin typeface="Arial" charset="0"/>
              <a:cs typeface="Arial" charset="0"/>
            </a:endParaRPr>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wrap="square" lIns="91440" tIns="45720" rIns="91440" bIns="45720" numCol="1" anchor="ctr" anchorCtr="0" compatLnSpc="1">
            <a:prstTxWarp prst="textNoShape">
              <a:avLst/>
            </a:prstTxWarp>
            <a:normAutofit/>
          </a:bodyPr>
          <a:lstStyle>
            <a:lvl1pPr algn="r">
              <a:defRPr sz="1000" b="1">
                <a:solidFill>
                  <a:srgbClr val="FFFFFF"/>
                </a:solidFill>
              </a:defRPr>
            </a:lvl1pPr>
          </a:lstStyle>
          <a:p>
            <a:pPr defTabSz="914400" fontAlgn="base">
              <a:spcBef>
                <a:spcPct val="0"/>
              </a:spcBef>
              <a:spcAft>
                <a:spcPct val="0"/>
              </a:spcAft>
            </a:pPr>
            <a:fld id="{66C0D78D-8EFC-C645-9D8F-5E2A7C610099}" type="slidenum">
              <a:rPr lang="en-ZA" smtClean="0">
                <a:latin typeface="Arial" charset="0"/>
                <a:ea typeface="Geneva" charset="0"/>
                <a:cs typeface="Arial" charset="0"/>
              </a:rPr>
              <a:pPr defTabSz="914400" fontAlgn="base">
                <a:spcBef>
                  <a:spcPct val="0"/>
                </a:spcBef>
                <a:spcAft>
                  <a:spcPct val="0"/>
                </a:spcAft>
              </a:pPr>
              <a:t>‹#›</a:t>
            </a:fld>
            <a:endParaRPr lang="en-ZA" smtClean="0">
              <a:latin typeface="Arial" charset="0"/>
              <a:ea typeface="Geneva" charset="0"/>
              <a:cs typeface="Arial" charset="0"/>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ts val="400"/>
        </a:spcBef>
        <a:spcAft>
          <a:spcPct val="0"/>
        </a:spcAft>
        <a:defRPr sz="4000" kern="1200">
          <a:solidFill>
            <a:schemeClr val="tx1"/>
          </a:solidFill>
          <a:latin typeface="+mj-lt"/>
          <a:ea typeface="Geneva" charset="0"/>
          <a:cs typeface="Tunga" pitchFamily="2"/>
        </a:defRPr>
      </a:lvl1pPr>
      <a:lvl2pPr algn="l" rtl="0" eaLnBrk="0" fontAlgn="base" hangingPunct="0">
        <a:spcBef>
          <a:spcPts val="400"/>
        </a:spcBef>
        <a:spcAft>
          <a:spcPct val="0"/>
        </a:spcAft>
        <a:defRPr sz="4000">
          <a:solidFill>
            <a:schemeClr val="tx1"/>
          </a:solidFill>
          <a:latin typeface="Corbel" pitchFamily="34" charset="0"/>
          <a:ea typeface="Geneva"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ea typeface="Geneva"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ea typeface="Geneva"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ea typeface="Geneva"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p:titleStyle>
    <p:bodyStyle>
      <a:lvl1pPr marL="342900" indent="-342900" algn="l" rtl="0" eaLnBrk="0" fontAlgn="base" hangingPunct="0">
        <a:spcBef>
          <a:spcPts val="1200"/>
        </a:spcBef>
        <a:spcAft>
          <a:spcPct val="0"/>
        </a:spcAft>
        <a:buClr>
          <a:srgbClr val="838995"/>
        </a:buClr>
        <a:buFont typeface="Arial" charset="0"/>
        <a:defRPr kern="1200" spc="30">
          <a:solidFill>
            <a:schemeClr val="tx1"/>
          </a:solidFill>
          <a:latin typeface="+mn-lt"/>
          <a:ea typeface="Geneva" charset="0"/>
          <a:cs typeface="Tahoma" pitchFamily="34" charset="0"/>
        </a:defRPr>
      </a:lvl1pPr>
      <a:lvl2pPr marL="171450" indent="-17145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2pPr>
      <a:lvl3pPr marL="344488" indent="-16510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3pPr>
      <a:lvl4pPr marL="517525" indent="-169863"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4pPr>
      <a:lvl5pPr marL="688975" indent="-173038"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FE483F3-1960-DB4E-B93A-983973F41CD9}" type="datetimeFigureOut">
              <a:rPr lang="en-US" smtClean="0">
                <a:solidFill>
                  <a:prstClr val="black">
                    <a:tint val="75000"/>
                  </a:prstClr>
                </a:solidFill>
                <a:latin typeface="Calibri"/>
              </a:rPr>
              <a:pPr defTabSz="457200"/>
              <a:t>17/08/25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1AFF90-09CB-214E-89E3-06D307DB4E23}"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17/08/25</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89063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2437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7809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88274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20282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8441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62088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15500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8483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55103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01874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24325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0136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22474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50418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26741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4409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85174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76254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1514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0216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03141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75137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9373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60468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50198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80466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18111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9392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1642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37161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86872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84733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6683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9859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66925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168457"/>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5012</TotalTime>
  <Words>1116</Words>
  <Application>Microsoft Macintosh PowerPoint</Application>
  <PresentationFormat>On-screen Show (4:3)</PresentationFormat>
  <Paragraphs>78</Paragraphs>
  <Slides>39</Slides>
  <Notes>39</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Mylar</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264</cp:revision>
  <dcterms:created xsi:type="dcterms:W3CDTF">2013-07-16T16:53:59Z</dcterms:created>
  <dcterms:modified xsi:type="dcterms:W3CDTF">2017-08-25T12:52:45Z</dcterms:modified>
</cp:coreProperties>
</file>