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56" r:id="rId2"/>
    <p:sldMasterId id="2147483768" r:id="rId3"/>
  </p:sldMasterIdLst>
  <p:notesMasterIdLst>
    <p:notesMasterId r:id="rId54"/>
  </p:notesMasterIdLst>
  <p:sldIdLst>
    <p:sldId id="268" r:id="rId4"/>
    <p:sldId id="1067" r:id="rId5"/>
    <p:sldId id="674" r:id="rId6"/>
    <p:sldId id="1048" r:id="rId7"/>
    <p:sldId id="967" r:id="rId8"/>
    <p:sldId id="969" r:id="rId9"/>
    <p:sldId id="1061" r:id="rId10"/>
    <p:sldId id="1062" r:id="rId11"/>
    <p:sldId id="1066" r:id="rId12"/>
    <p:sldId id="1068" r:id="rId13"/>
    <p:sldId id="1069" r:id="rId14"/>
    <p:sldId id="1071" r:id="rId15"/>
    <p:sldId id="1058" r:id="rId16"/>
    <p:sldId id="1063" r:id="rId17"/>
    <p:sldId id="1070" r:id="rId18"/>
    <p:sldId id="1064" r:id="rId19"/>
    <p:sldId id="1011" r:id="rId20"/>
    <p:sldId id="1021" r:id="rId21"/>
    <p:sldId id="1022" r:id="rId22"/>
    <p:sldId id="1023" r:id="rId23"/>
    <p:sldId id="1024" r:id="rId24"/>
    <p:sldId id="1025" r:id="rId25"/>
    <p:sldId id="1026" r:id="rId26"/>
    <p:sldId id="1027" r:id="rId27"/>
    <p:sldId id="982" r:id="rId28"/>
    <p:sldId id="970" r:id="rId29"/>
    <p:sldId id="971" r:id="rId30"/>
    <p:sldId id="1028" r:id="rId31"/>
    <p:sldId id="1029" r:id="rId32"/>
    <p:sldId id="1030" r:id="rId33"/>
    <p:sldId id="1031" r:id="rId34"/>
    <p:sldId id="1032" r:id="rId35"/>
    <p:sldId id="1033" r:id="rId36"/>
    <p:sldId id="1034" r:id="rId37"/>
    <p:sldId id="1035" r:id="rId38"/>
    <p:sldId id="1036" r:id="rId39"/>
    <p:sldId id="1037" r:id="rId40"/>
    <p:sldId id="1038" r:id="rId41"/>
    <p:sldId id="1039" r:id="rId42"/>
    <p:sldId id="1040" r:id="rId43"/>
    <p:sldId id="1041" r:id="rId44"/>
    <p:sldId id="1042" r:id="rId45"/>
    <p:sldId id="1043" r:id="rId46"/>
    <p:sldId id="1044" r:id="rId47"/>
    <p:sldId id="1045" r:id="rId48"/>
    <p:sldId id="995" r:id="rId49"/>
    <p:sldId id="1046" r:id="rId50"/>
    <p:sldId id="996" r:id="rId51"/>
    <p:sldId id="1047" r:id="rId52"/>
    <p:sldId id="888" r:id="rId53"/>
  </p:sldIdLst>
  <p:sldSz cx="9144000" cy="6858000" type="screen4x3"/>
  <p:notesSz cx="6858000" cy="9144000"/>
  <p:defaultTextStyle>
    <a:defPPr>
      <a:defRPr lang="en-US"/>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8" algn="l" defTabSz="457059" rtl="0" eaLnBrk="1" latinLnBrk="0" hangingPunct="1">
      <a:defRPr sz="1800" kern="1200">
        <a:solidFill>
          <a:schemeClr val="tx1"/>
        </a:solidFill>
        <a:latin typeface="+mn-lt"/>
        <a:ea typeface="+mn-ea"/>
        <a:cs typeface="+mn-cs"/>
      </a:defRPr>
    </a:lvl3pPr>
    <a:lvl4pPr marL="1371180" algn="l" defTabSz="457059" rtl="0" eaLnBrk="1" latinLnBrk="0" hangingPunct="1">
      <a:defRPr sz="1800" kern="1200">
        <a:solidFill>
          <a:schemeClr val="tx1"/>
        </a:solidFill>
        <a:latin typeface="+mn-lt"/>
        <a:ea typeface="+mn-ea"/>
        <a:cs typeface="+mn-cs"/>
      </a:defRPr>
    </a:lvl4pPr>
    <a:lvl5pPr marL="1828239" algn="l" defTabSz="457059" rtl="0" eaLnBrk="1" latinLnBrk="0" hangingPunct="1">
      <a:defRPr sz="1800" kern="1200">
        <a:solidFill>
          <a:schemeClr val="tx1"/>
        </a:solidFill>
        <a:latin typeface="+mn-lt"/>
        <a:ea typeface="+mn-ea"/>
        <a:cs typeface="+mn-cs"/>
      </a:defRPr>
    </a:lvl5pPr>
    <a:lvl6pPr marL="2285298" algn="l" defTabSz="457059" rtl="0" eaLnBrk="1" latinLnBrk="0" hangingPunct="1">
      <a:defRPr sz="1800" kern="1200">
        <a:solidFill>
          <a:schemeClr val="tx1"/>
        </a:solidFill>
        <a:latin typeface="+mn-lt"/>
        <a:ea typeface="+mn-ea"/>
        <a:cs typeface="+mn-cs"/>
      </a:defRPr>
    </a:lvl6pPr>
    <a:lvl7pPr marL="2742360" algn="l" defTabSz="457059" rtl="0" eaLnBrk="1" latinLnBrk="0" hangingPunct="1">
      <a:defRPr sz="1800" kern="1200">
        <a:solidFill>
          <a:schemeClr val="tx1"/>
        </a:solidFill>
        <a:latin typeface="+mn-lt"/>
        <a:ea typeface="+mn-ea"/>
        <a:cs typeface="+mn-cs"/>
      </a:defRPr>
    </a:lvl7pPr>
    <a:lvl8pPr marL="3199416" algn="l" defTabSz="457059" rtl="0" eaLnBrk="1" latinLnBrk="0" hangingPunct="1">
      <a:defRPr sz="1800" kern="1200">
        <a:solidFill>
          <a:schemeClr val="tx1"/>
        </a:solidFill>
        <a:latin typeface="+mn-lt"/>
        <a:ea typeface="+mn-ea"/>
        <a:cs typeface="+mn-cs"/>
      </a:defRPr>
    </a:lvl8pPr>
    <a:lvl9pPr marL="3656478" algn="l" defTabSz="457059"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CB3C"/>
    <a:srgbClr val="00B001"/>
    <a:srgbClr val="00FF00"/>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05" autoAdjust="0"/>
    <p:restoredTop sz="84642" autoAdjust="0"/>
  </p:normalViewPr>
  <p:slideViewPr>
    <p:cSldViewPr snapToGrid="0" snapToObjects="1">
      <p:cViewPr varScale="1">
        <p:scale>
          <a:sx n="36" d="100"/>
          <a:sy n="36" d="100"/>
        </p:scale>
        <p:origin x="-2160" y="-104"/>
      </p:cViewPr>
      <p:guideLst>
        <p:guide orient="horz" pos="2318"/>
        <p:guide pos="288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notesMaster" Target="notesMasters/notes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4C55B3-DF0C-9249-91F2-A3CA756580E9}" type="datetimeFigureOut">
              <a:rPr lang="en-US" smtClean="0"/>
              <a:t>17/09/10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A9F25B-9156-7643-A8FA-A3E575B41274}" type="slidenum">
              <a:rPr lang="en-US" smtClean="0"/>
              <a:t>‹#›</a:t>
            </a:fld>
            <a:endParaRPr lang="en-US"/>
          </a:p>
        </p:txBody>
      </p:sp>
    </p:spTree>
    <p:extLst>
      <p:ext uri="{BB962C8B-B14F-4D97-AF65-F5344CB8AC3E}">
        <p14:creationId xmlns:p14="http://schemas.microsoft.com/office/powerpoint/2010/main" val="2814802890"/>
      </p:ext>
    </p:extLst>
  </p:cSld>
  <p:clrMap bg1="lt1" tx1="dk1" bg2="lt2" tx2="dk2" accent1="accent1" accent2="accent2" accent3="accent3" accent4="accent4" accent5="accent5" accent6="accent6" hlink="hlink" folHlink="folHlink"/>
  <p:notesStyle>
    <a:lvl1pPr marL="0" algn="l" defTabSz="457059" rtl="0" eaLnBrk="1" latinLnBrk="0" hangingPunct="1">
      <a:defRPr sz="1200" kern="1200">
        <a:solidFill>
          <a:schemeClr val="tx1"/>
        </a:solidFill>
        <a:latin typeface="+mn-lt"/>
        <a:ea typeface="+mn-ea"/>
        <a:cs typeface="+mn-cs"/>
      </a:defRPr>
    </a:lvl1pPr>
    <a:lvl2pPr marL="457059" algn="l" defTabSz="457059" rtl="0" eaLnBrk="1" latinLnBrk="0" hangingPunct="1">
      <a:defRPr sz="1200" kern="1200">
        <a:solidFill>
          <a:schemeClr val="tx1"/>
        </a:solidFill>
        <a:latin typeface="+mn-lt"/>
        <a:ea typeface="+mn-ea"/>
        <a:cs typeface="+mn-cs"/>
      </a:defRPr>
    </a:lvl2pPr>
    <a:lvl3pPr marL="914118" algn="l" defTabSz="457059" rtl="0" eaLnBrk="1" latinLnBrk="0" hangingPunct="1">
      <a:defRPr sz="1200" kern="1200">
        <a:solidFill>
          <a:schemeClr val="tx1"/>
        </a:solidFill>
        <a:latin typeface="+mn-lt"/>
        <a:ea typeface="+mn-ea"/>
        <a:cs typeface="+mn-cs"/>
      </a:defRPr>
    </a:lvl3pPr>
    <a:lvl4pPr marL="1371180" algn="l" defTabSz="457059" rtl="0" eaLnBrk="1" latinLnBrk="0" hangingPunct="1">
      <a:defRPr sz="1200" kern="1200">
        <a:solidFill>
          <a:schemeClr val="tx1"/>
        </a:solidFill>
        <a:latin typeface="+mn-lt"/>
        <a:ea typeface="+mn-ea"/>
        <a:cs typeface="+mn-cs"/>
      </a:defRPr>
    </a:lvl4pPr>
    <a:lvl5pPr marL="1828239" algn="l" defTabSz="457059" rtl="0" eaLnBrk="1" latinLnBrk="0" hangingPunct="1">
      <a:defRPr sz="1200" kern="1200">
        <a:solidFill>
          <a:schemeClr val="tx1"/>
        </a:solidFill>
        <a:latin typeface="+mn-lt"/>
        <a:ea typeface="+mn-ea"/>
        <a:cs typeface="+mn-cs"/>
      </a:defRPr>
    </a:lvl5pPr>
    <a:lvl6pPr marL="2285298" algn="l" defTabSz="457059" rtl="0" eaLnBrk="1" latinLnBrk="0" hangingPunct="1">
      <a:defRPr sz="1200" kern="1200">
        <a:solidFill>
          <a:schemeClr val="tx1"/>
        </a:solidFill>
        <a:latin typeface="+mn-lt"/>
        <a:ea typeface="+mn-ea"/>
        <a:cs typeface="+mn-cs"/>
      </a:defRPr>
    </a:lvl6pPr>
    <a:lvl7pPr marL="2742360" algn="l" defTabSz="457059" rtl="0" eaLnBrk="1" latinLnBrk="0" hangingPunct="1">
      <a:defRPr sz="1200" kern="1200">
        <a:solidFill>
          <a:schemeClr val="tx1"/>
        </a:solidFill>
        <a:latin typeface="+mn-lt"/>
        <a:ea typeface="+mn-ea"/>
        <a:cs typeface="+mn-cs"/>
      </a:defRPr>
    </a:lvl7pPr>
    <a:lvl8pPr marL="3199416" algn="l" defTabSz="457059" rtl="0" eaLnBrk="1" latinLnBrk="0" hangingPunct="1">
      <a:defRPr sz="1200" kern="1200">
        <a:solidFill>
          <a:schemeClr val="tx1"/>
        </a:solidFill>
        <a:latin typeface="+mn-lt"/>
        <a:ea typeface="+mn-ea"/>
        <a:cs typeface="+mn-cs"/>
      </a:defRPr>
    </a:lvl8pPr>
    <a:lvl9pPr marL="3656478" algn="l" defTabSz="45705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Welcome </a:t>
            </a:r>
            <a:r>
              <a:rPr lang="en-ZA" sz="1200" kern="1200" smtClean="0">
                <a:solidFill>
                  <a:schemeClr val="tx1"/>
                </a:solidFill>
                <a:effectLst/>
                <a:latin typeface="+mn-lt"/>
                <a:ea typeface="+mn-ea"/>
                <a:cs typeface="+mn-cs"/>
              </a:rPr>
              <a:t>to </a:t>
            </a:r>
            <a:r>
              <a:rPr lang="en-ZA" sz="1200" kern="1200" smtClean="0">
                <a:solidFill>
                  <a:schemeClr val="tx1"/>
                </a:solidFill>
                <a:effectLst/>
                <a:latin typeface="+mn-lt"/>
                <a:ea typeface="+mn-ea"/>
                <a:cs typeface="+mn-cs"/>
              </a:rPr>
              <a:t>the Victory Series! </a:t>
            </a:r>
            <a:r>
              <a:rPr lang="en-ZA" sz="1200" kern="1200" dirty="0" smtClean="0">
                <a:solidFill>
                  <a:schemeClr val="tx1"/>
                </a:solidFill>
                <a:effectLst/>
                <a:latin typeface="+mn-lt"/>
                <a:ea typeface="+mn-ea"/>
                <a:cs typeface="+mn-cs"/>
              </a:rPr>
              <a:t>As usual we kick off with a video clip.</a:t>
            </a:r>
            <a:endParaRPr lang="en-ZA" sz="1200" kern="1200" dirty="0">
              <a:solidFill>
                <a:schemeClr val="tx1"/>
              </a:solidFill>
              <a:effectLst/>
              <a:latin typeface="+mn-lt"/>
              <a:ea typeface="+mn-ea"/>
              <a:cs typeface="+mn-cs"/>
            </a:endParaRP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C7B8B6-FB42-DC47-AA63-EA12DB488D70}" type="slidenum">
              <a:rPr lang="en-ZA" sz="1200">
                <a:latin typeface="Calibri" charset="0"/>
              </a:rPr>
              <a:pPr eaLnBrk="1" hangingPunct="1"/>
              <a:t>1</a:t>
            </a:fld>
            <a:endParaRPr lang="en-ZA"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Watching Pornography</a:t>
            </a: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3D84B8E-80AE-3442-AA52-03F4A17C3653}" type="slidenum">
              <a:rPr lang="en-ZA">
                <a:latin typeface="Calibri" charset="0"/>
              </a:rPr>
              <a:pPr eaLnBrk="1" hangingPunct="1"/>
              <a:t>10</a:t>
            </a:fld>
            <a:endParaRPr lang="en-ZA">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Masturbating</a:t>
            </a: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3D84B8E-80AE-3442-AA52-03F4A17C3653}" type="slidenum">
              <a:rPr lang="en-ZA">
                <a:latin typeface="Calibri" charset="0"/>
              </a:rPr>
              <a:pPr eaLnBrk="1" hangingPunct="1"/>
              <a:t>11</a:t>
            </a:fld>
            <a:endParaRPr lang="en-ZA">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Peeping</a:t>
            </a: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3D84B8E-80AE-3442-AA52-03F4A17C3653}" type="slidenum">
              <a:rPr lang="en-ZA">
                <a:latin typeface="Calibri" charset="0"/>
              </a:rPr>
              <a:pPr eaLnBrk="1" hangingPunct="1"/>
              <a:t>12</a:t>
            </a:fld>
            <a:endParaRPr lang="en-ZA">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Flirting</a:t>
            </a: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3D84B8E-80AE-3442-AA52-03F4A17C3653}" type="slidenum">
              <a:rPr lang="en-ZA">
                <a:latin typeface="Calibri" charset="0"/>
              </a:rPr>
              <a:pPr eaLnBrk="1" hangingPunct="1"/>
              <a:t>13</a:t>
            </a:fld>
            <a:endParaRPr lang="en-ZA">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Lesbian </a:t>
            </a:r>
            <a:r>
              <a:rPr lang="en-ZA" baseline="0" dirty="0" smtClean="0">
                <a:latin typeface="Calibri" charset="0"/>
              </a:rPr>
              <a:t>Relationships</a:t>
            </a: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3D84B8E-80AE-3442-AA52-03F4A17C3653}" type="slidenum">
              <a:rPr lang="en-ZA">
                <a:latin typeface="Calibri" charset="0"/>
              </a:rPr>
              <a:pPr eaLnBrk="1" hangingPunct="1"/>
              <a:t>14</a:t>
            </a:fld>
            <a:endParaRPr lang="en-ZA">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smtClean="0">
                <a:latin typeface="Calibri" charset="0"/>
              </a:rPr>
              <a:t>Homosexual</a:t>
            </a:r>
            <a:r>
              <a:rPr lang="en-ZA" baseline="0" smtClean="0">
                <a:latin typeface="Calibri" charset="0"/>
              </a:rPr>
              <a:t> Relationships</a:t>
            </a: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3D84B8E-80AE-3442-AA52-03F4A17C3653}" type="slidenum">
              <a:rPr lang="en-ZA">
                <a:latin typeface="Calibri" charset="0"/>
              </a:rPr>
              <a:pPr eaLnBrk="1" hangingPunct="1"/>
              <a:t>15</a:t>
            </a:fld>
            <a:endParaRPr lang="en-ZA">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smtClean="0">
                <a:latin typeface="Calibri" charset="0"/>
              </a:rPr>
              <a:t>Sex Before</a:t>
            </a:r>
            <a:r>
              <a:rPr lang="en-ZA" baseline="0" smtClean="0">
                <a:latin typeface="Calibri" charset="0"/>
              </a:rPr>
              <a:t> </a:t>
            </a:r>
            <a:r>
              <a:rPr lang="en-ZA" baseline="0" dirty="0" smtClean="0">
                <a:latin typeface="Calibri" charset="0"/>
              </a:rPr>
              <a:t>M</a:t>
            </a:r>
            <a:r>
              <a:rPr lang="en-ZA" baseline="0" smtClean="0">
                <a:latin typeface="Calibri" charset="0"/>
              </a:rPr>
              <a:t>arriage</a:t>
            </a: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3D84B8E-80AE-3442-AA52-03F4A17C3653}" type="slidenum">
              <a:rPr lang="en-ZA">
                <a:latin typeface="Calibri" charset="0"/>
              </a:rPr>
              <a:pPr eaLnBrk="1" hangingPunct="1"/>
              <a:t>16</a:t>
            </a:fld>
            <a:endParaRPr lang="en-ZA">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Abortion</a:t>
            </a: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3D84B8E-80AE-3442-AA52-03F4A17C3653}" type="slidenum">
              <a:rPr lang="en-ZA">
                <a:latin typeface="Calibri" charset="0"/>
              </a:rPr>
              <a:pPr eaLnBrk="1" hangingPunct="1"/>
              <a:t>17</a:t>
            </a:fld>
            <a:endParaRPr lang="en-ZA">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Why are we vulnerable to attack?</a:t>
            </a: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3D84B8E-80AE-3442-AA52-03F4A17C3653}" type="slidenum">
              <a:rPr lang="en-ZA">
                <a:latin typeface="Calibri" charset="0"/>
              </a:rPr>
              <a:pPr eaLnBrk="1" hangingPunct="1"/>
              <a:t>18</a:t>
            </a:fld>
            <a:endParaRPr lang="en-ZA">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 We Need Love</a:t>
            </a:r>
            <a:endParaRPr lang="en-ZA" sz="1200" kern="1200" dirty="0">
              <a:solidFill>
                <a:schemeClr val="tx1"/>
              </a:solidFill>
              <a:effectLst/>
              <a:latin typeface="+mn-lt"/>
              <a:ea typeface="+mn-ea"/>
              <a:cs typeface="+mn-cs"/>
            </a:endParaRP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23E4273-352C-F14C-8707-7B9823CB8498}" type="slidenum">
              <a:rPr lang="en-ZA">
                <a:latin typeface="Calibri" charset="0"/>
              </a:rPr>
              <a:pPr eaLnBrk="1" hangingPunct="1"/>
              <a:t>19</a:t>
            </a:fld>
            <a:endParaRPr lang="en-ZA">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Video: Battlefield Capture the Flag. Get it on YouTube at: http://www.youtube.com/watch?v=wK5f7az5dIY</a:t>
            </a:r>
            <a:endParaRPr lang="en-ZA" sz="1200" kern="1200" dirty="0">
              <a:solidFill>
                <a:schemeClr val="tx1"/>
              </a:solidFill>
              <a:effectLst/>
              <a:latin typeface="+mn-lt"/>
              <a:ea typeface="+mn-ea"/>
              <a:cs typeface="+mn-cs"/>
            </a:endParaRP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C7B8B6-FB42-DC47-AA63-EA12DB488D70}" type="slidenum">
              <a:rPr lang="en-ZA" sz="1200">
                <a:latin typeface="Calibri" charset="0"/>
              </a:rPr>
              <a:pPr eaLnBrk="1" hangingPunct="1"/>
              <a:t>2</a:t>
            </a:fld>
            <a:endParaRPr lang="en-ZA" sz="120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 We</a:t>
            </a:r>
            <a:r>
              <a:rPr lang="en-ZA" sz="1200" kern="1200" baseline="0" dirty="0" smtClean="0">
                <a:solidFill>
                  <a:schemeClr val="tx1"/>
                </a:solidFill>
                <a:effectLst/>
                <a:latin typeface="+mn-lt"/>
                <a:ea typeface="+mn-ea"/>
                <a:cs typeface="+mn-cs"/>
              </a:rPr>
              <a:t> H</a:t>
            </a:r>
            <a:r>
              <a:rPr lang="en-ZA" sz="1200" kern="1200" dirty="0" smtClean="0">
                <a:solidFill>
                  <a:schemeClr val="tx1"/>
                </a:solidFill>
                <a:effectLst/>
                <a:latin typeface="+mn-lt"/>
                <a:ea typeface="+mn-ea"/>
                <a:cs typeface="+mn-cs"/>
              </a:rPr>
              <a:t>ave Strong Passions</a:t>
            </a:r>
            <a:endParaRPr lang="en-ZA" sz="1200" kern="1200" dirty="0">
              <a:solidFill>
                <a:schemeClr val="tx1"/>
              </a:solidFill>
              <a:effectLst/>
              <a:latin typeface="+mn-lt"/>
              <a:ea typeface="+mn-ea"/>
              <a:cs typeface="+mn-cs"/>
            </a:endParaRP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23E4273-352C-F14C-8707-7B9823CB8498}" type="slidenum">
              <a:rPr lang="en-ZA">
                <a:latin typeface="Calibri" charset="0"/>
              </a:rPr>
              <a:pPr eaLnBrk="1" hangingPunct="1"/>
              <a:t>20</a:t>
            </a:fld>
            <a:endParaRPr lang="en-ZA">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sz="1200" kern="1200" dirty="0" smtClean="0">
                <a:solidFill>
                  <a:schemeClr val="tx1"/>
                </a:solidFill>
                <a:effectLst/>
                <a:latin typeface="+mn-lt"/>
                <a:ea typeface="+mn-ea"/>
                <a:cs typeface="+mn-cs"/>
              </a:rPr>
              <a:t>*We Face Peer Pressure</a:t>
            </a: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23E4273-352C-F14C-8707-7B9823CB8498}" type="slidenum">
              <a:rPr lang="en-ZA">
                <a:latin typeface="Calibri" charset="0"/>
              </a:rPr>
              <a:pPr eaLnBrk="1" hangingPunct="1"/>
              <a:t>21</a:t>
            </a:fld>
            <a:endParaRPr lang="en-ZA">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sz="1200" kern="1200" dirty="0" smtClean="0">
                <a:solidFill>
                  <a:schemeClr val="tx1"/>
                </a:solidFill>
                <a:effectLst/>
                <a:latin typeface="+mn-lt"/>
                <a:ea typeface="+mn-ea"/>
                <a:cs typeface="+mn-cs"/>
              </a:rPr>
              <a:t>* We Feel Lonely</a:t>
            </a: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23E4273-352C-F14C-8707-7B9823CB8498}" type="slidenum">
              <a:rPr lang="en-ZA">
                <a:latin typeface="Calibri" charset="0"/>
              </a:rPr>
              <a:pPr eaLnBrk="1" hangingPunct="1"/>
              <a:t>22</a:t>
            </a:fld>
            <a:endParaRPr lang="en-ZA">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sz="1200" kern="1200" dirty="0" smtClean="0">
                <a:solidFill>
                  <a:schemeClr val="tx1"/>
                </a:solidFill>
                <a:effectLst/>
                <a:latin typeface="+mn-lt"/>
                <a:ea typeface="+mn-ea"/>
                <a:cs typeface="+mn-cs"/>
              </a:rPr>
              <a:t>* We Are Media Influenced</a:t>
            </a: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23E4273-352C-F14C-8707-7B9823CB8498}" type="slidenum">
              <a:rPr lang="en-ZA">
                <a:latin typeface="Calibri" charset="0"/>
              </a:rPr>
              <a:pPr eaLnBrk="1" hangingPunct="1"/>
              <a:t>23</a:t>
            </a:fld>
            <a:endParaRPr lang="en-ZA">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sz="1200" kern="1200" dirty="0" smtClean="0">
                <a:solidFill>
                  <a:schemeClr val="tx1"/>
                </a:solidFill>
                <a:effectLst/>
                <a:latin typeface="+mn-lt"/>
                <a:ea typeface="+mn-ea"/>
                <a:cs typeface="+mn-cs"/>
              </a:rPr>
              <a:t>* We Have Evil Desires</a:t>
            </a: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23E4273-352C-F14C-8707-7B9823CB8498}" type="slidenum">
              <a:rPr lang="en-ZA">
                <a:latin typeface="Calibri" charset="0"/>
              </a:rPr>
              <a:pPr eaLnBrk="1" hangingPunct="1"/>
              <a:t>24</a:t>
            </a:fld>
            <a:endParaRPr lang="en-ZA">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But</a:t>
            </a:r>
            <a:r>
              <a:rPr lang="en-ZA" baseline="0" dirty="0" smtClean="0">
                <a:latin typeface="Calibri" charset="0"/>
              </a:rPr>
              <a:t> we don’t have to be slaves to lust!</a:t>
            </a: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3D84B8E-80AE-3442-AA52-03F4A17C3653}" type="slidenum">
              <a:rPr lang="en-ZA">
                <a:latin typeface="Calibri" charset="0"/>
              </a:rPr>
              <a:pPr eaLnBrk="1" hangingPunct="1"/>
              <a:t>25</a:t>
            </a:fld>
            <a:endParaRPr lang="en-ZA">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baseline="0" dirty="0" smtClean="0"/>
              <a:t>The Bible says: "I can do all things through Christ who gives me strength". (Philippians 4:13)</a:t>
            </a: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5879BD2-7946-CD4D-BD3D-5589494E06FB}" type="slidenum">
              <a:rPr lang="en-ZA">
                <a:latin typeface="Calibri" charset="0"/>
              </a:rPr>
              <a:pPr eaLnBrk="1" hangingPunct="1"/>
              <a:t>26</a:t>
            </a:fld>
            <a:endParaRPr lang="en-ZA">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There are 2 Keys to Victory in the area of your sexuality:</a:t>
            </a:r>
            <a:endParaRPr lang="en-ZA" dirty="0">
              <a:latin typeface="Calibri" charset="0"/>
            </a:endParaRP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47F4721-0D7B-484D-B026-3D9F96F8142F}" type="slidenum">
              <a:rPr lang="en-ZA">
                <a:latin typeface="Calibri" charset="0"/>
              </a:rPr>
              <a:pPr eaLnBrk="1" hangingPunct="1"/>
              <a:t>27</a:t>
            </a:fld>
            <a:endParaRPr lang="en-ZA">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Firstly, you need to make</a:t>
            </a:r>
            <a:r>
              <a:rPr lang="en-ZA" baseline="0" dirty="0" smtClean="0">
                <a:latin typeface="Calibri" charset="0"/>
              </a:rPr>
              <a:t> boundaries. How do you do this?</a:t>
            </a:r>
            <a:endParaRPr lang="en-ZA" dirty="0">
              <a:latin typeface="Calibri" charset="0"/>
            </a:endParaRP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C749119-572D-8846-B105-F7E0146AE171}" type="slidenum">
              <a:rPr lang="en-ZA">
                <a:latin typeface="Calibri" charset="0"/>
              </a:rPr>
              <a:pPr eaLnBrk="1" hangingPunct="1"/>
              <a:t>28</a:t>
            </a:fld>
            <a:endParaRPr lang="en-ZA">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A. Avoid Immoral Situations</a:t>
            </a:r>
            <a:endParaRPr lang="en-ZA" sz="1200" kern="1200" dirty="0">
              <a:solidFill>
                <a:schemeClr val="tx1"/>
              </a:solidFill>
              <a:effectLst/>
              <a:latin typeface="+mn-lt"/>
              <a:ea typeface="+mn-ea"/>
              <a:cs typeface="+mn-cs"/>
            </a:endParaRP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23E4273-352C-F14C-8707-7B9823CB8498}" type="slidenum">
              <a:rPr lang="en-ZA">
                <a:latin typeface="Calibri" charset="0"/>
              </a:rPr>
              <a:pPr eaLnBrk="1" hangingPunct="1"/>
              <a:t>29</a:t>
            </a:fld>
            <a:endParaRPr lang="en-ZA">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Over five sessions we have the following targets to destroy: Generational Curses, Relational Issues, Spiritual Errors, Sexual Sins and Addictions.</a:t>
            </a:r>
            <a:endParaRPr lang="en-ZA" sz="1200" kern="1200" dirty="0">
              <a:solidFill>
                <a:schemeClr val="tx1"/>
              </a:solidFill>
              <a:effectLst/>
              <a:latin typeface="+mn-lt"/>
              <a:ea typeface="+mn-ea"/>
              <a:cs typeface="+mn-cs"/>
            </a:endParaRPr>
          </a:p>
        </p:txBody>
      </p:sp>
      <p:sp>
        <p:nvSpPr>
          <p:cNvPr id="91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AB4856F-07BB-3A45-80B7-1D7223654AAF}" type="slidenum">
              <a:rPr lang="en-ZA" sz="1200">
                <a:latin typeface="Calibri" charset="0"/>
              </a:rPr>
              <a:pPr eaLnBrk="1" hangingPunct="1"/>
              <a:t>3</a:t>
            </a:fld>
            <a:endParaRPr lang="en-ZA" sz="1200">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i="1" kern="1200" dirty="0" smtClean="0">
                <a:solidFill>
                  <a:schemeClr val="tx1"/>
                </a:solidFill>
                <a:effectLst/>
                <a:latin typeface="+mn-lt"/>
                <a:ea typeface="+mn-ea"/>
                <a:cs typeface="+mn-cs"/>
              </a:rPr>
              <a:t>You spent enough time in the past doing what unbelievers like to do. You were promiscuous, had sinful desires, got drunk and went to wild parties.</a:t>
            </a:r>
            <a:r>
              <a:rPr lang="en-ZA" sz="1200" kern="1200" dirty="0" smtClean="0">
                <a:solidFill>
                  <a:schemeClr val="tx1"/>
                </a:solidFill>
                <a:effectLst/>
                <a:latin typeface="+mn-lt"/>
                <a:ea typeface="+mn-ea"/>
                <a:cs typeface="+mn-cs"/>
              </a:rPr>
              <a:t> (1 Peter 4:3-5)</a:t>
            </a:r>
            <a:endParaRPr lang="en-ZA" sz="1200" kern="1200" dirty="0">
              <a:solidFill>
                <a:schemeClr val="tx1"/>
              </a:solidFill>
              <a:effectLst/>
              <a:latin typeface="+mn-lt"/>
              <a:ea typeface="+mn-ea"/>
              <a:cs typeface="+mn-cs"/>
            </a:endParaRP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23E4273-352C-F14C-8707-7B9823CB8498}" type="slidenum">
              <a:rPr lang="en-ZA">
                <a:latin typeface="Calibri" charset="0"/>
              </a:rPr>
              <a:pPr eaLnBrk="1" hangingPunct="1"/>
              <a:t>30</a:t>
            </a:fld>
            <a:endParaRPr lang="en-ZA">
              <a:latin typeface="Calibri"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b="0" dirty="0" smtClean="0">
                <a:latin typeface="Calibri" charset="0"/>
              </a:rPr>
              <a:t>B. Have Godly Relationships</a:t>
            </a:r>
            <a:endParaRPr lang="en-ZA" b="0" i="1" dirty="0" smtClean="0">
              <a:latin typeface="Calibri" charset="0"/>
            </a:endParaRP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F325641-F9E5-9C4C-8554-E73005A07A28}" type="slidenum">
              <a:rPr lang="en-ZA">
                <a:latin typeface="Calibri" charset="0"/>
              </a:rPr>
              <a:pPr eaLnBrk="1" hangingPunct="1"/>
              <a:t>31</a:t>
            </a:fld>
            <a:endParaRPr lang="en-ZA">
              <a:latin typeface="Calibri"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i="1" dirty="0" smtClean="0">
                <a:latin typeface="Calibri" charset="0"/>
              </a:rPr>
              <a:t>Treat younger men as brothers, older women as mothers, and younger women as sisters, with absolute purity</a:t>
            </a:r>
            <a:r>
              <a:rPr lang="en-ZA" i="0" dirty="0" smtClean="0">
                <a:latin typeface="Calibri" charset="0"/>
              </a:rPr>
              <a:t>. (1 Timothy 5:1-2)</a:t>
            </a: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F325641-F9E5-9C4C-8554-E73005A07A28}" type="slidenum">
              <a:rPr lang="en-ZA">
                <a:latin typeface="Calibri" charset="0"/>
              </a:rPr>
              <a:pPr eaLnBrk="1" hangingPunct="1"/>
              <a:t>32</a:t>
            </a:fld>
            <a:endParaRPr lang="en-ZA">
              <a:latin typeface="Calibri"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b="0" dirty="0" smtClean="0">
                <a:latin typeface="Calibri" charset="0"/>
              </a:rPr>
              <a:t>C. Make a Covenant With Your Eyes</a:t>
            </a: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4682C92-0E55-CA46-AA9D-03B9DD6F1AA5}" type="slidenum">
              <a:rPr lang="en-ZA">
                <a:latin typeface="Calibri" charset="0"/>
              </a:rPr>
              <a:pPr eaLnBrk="1" hangingPunct="1"/>
              <a:t>33</a:t>
            </a:fld>
            <a:endParaRPr lang="en-ZA">
              <a:latin typeface="Calibri"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i="1" baseline="0" dirty="0" smtClean="0">
                <a:latin typeface="Calibri" charset="0"/>
              </a:rPr>
              <a:t>I made a covenant with my eyes not to look lustfully at a girl. </a:t>
            </a:r>
            <a:r>
              <a:rPr lang="en-ZA" baseline="0" dirty="0" smtClean="0">
                <a:latin typeface="Calibri" charset="0"/>
              </a:rPr>
              <a:t>(Job 31:1)</a:t>
            </a:r>
          </a:p>
          <a:p>
            <a:pPr eaLnBrk="1" hangingPunct="1">
              <a:spcBef>
                <a:spcPct val="0"/>
              </a:spcBef>
            </a:pPr>
            <a:endParaRPr lang="en-ZA" dirty="0" smtClean="0">
              <a:latin typeface="Calibri" charset="0"/>
            </a:endParaRP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4682C92-0E55-CA46-AA9D-03B9DD6F1AA5}" type="slidenum">
              <a:rPr lang="en-ZA">
                <a:latin typeface="Calibri" charset="0"/>
              </a:rPr>
              <a:pPr eaLnBrk="1" hangingPunct="1"/>
              <a:t>34</a:t>
            </a:fld>
            <a:endParaRPr lang="en-ZA">
              <a:latin typeface="Calibri"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b="0" dirty="0" smtClean="0">
                <a:latin typeface="Calibri" charset="0"/>
              </a:rPr>
              <a:t>D. Walk in Accountability</a:t>
            </a:r>
            <a:endParaRPr lang="en-ZA" b="0" baseline="0" dirty="0" smtClean="0">
              <a:latin typeface="Calibri" charset="0"/>
            </a:endParaRP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D00F4F9-A529-9244-8B1F-A083F872F869}" type="slidenum">
              <a:rPr lang="en-ZA">
                <a:latin typeface="Calibri" charset="0"/>
              </a:rPr>
              <a:pPr eaLnBrk="1" hangingPunct="1"/>
              <a:t>35</a:t>
            </a:fld>
            <a:endParaRPr lang="en-ZA">
              <a:latin typeface="Calibri"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i="1" baseline="0" dirty="0" smtClean="0">
                <a:latin typeface="Calibri" charset="0"/>
              </a:rPr>
              <a:t>Confess your sins to each other and pray for each other so that you may be healed. </a:t>
            </a:r>
            <a:r>
              <a:rPr lang="en-ZA" baseline="0" dirty="0" smtClean="0">
                <a:latin typeface="Calibri" charset="0"/>
              </a:rPr>
              <a:t>(James 5:16)</a:t>
            </a: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D00F4F9-A529-9244-8B1F-A083F872F869}" type="slidenum">
              <a:rPr lang="en-ZA">
                <a:latin typeface="Calibri" charset="0"/>
              </a:rPr>
              <a:pPr eaLnBrk="1" hangingPunct="1"/>
              <a:t>36</a:t>
            </a:fld>
            <a:endParaRPr lang="en-ZA">
              <a:latin typeface="Calibri"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b="1" dirty="0" smtClean="0">
                <a:latin typeface="Calibri" charset="0"/>
              </a:rPr>
              <a:t>2. Renew</a:t>
            </a:r>
            <a:r>
              <a:rPr lang="en-ZA" b="1" baseline="0" dirty="0" smtClean="0">
                <a:latin typeface="Calibri" charset="0"/>
              </a:rPr>
              <a:t> Your Mind. </a:t>
            </a:r>
            <a:r>
              <a:rPr lang="en-ZA" baseline="0" dirty="0" smtClean="0">
                <a:latin typeface="Calibri" charset="0"/>
              </a:rPr>
              <a:t>How do you renew your mind?</a:t>
            </a: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C749119-572D-8846-B105-F7E0146AE171}" type="slidenum">
              <a:rPr lang="en-ZA">
                <a:latin typeface="Calibri" charset="0"/>
              </a:rPr>
              <a:pPr eaLnBrk="1" hangingPunct="1"/>
              <a:t>37</a:t>
            </a:fld>
            <a:endParaRPr lang="en-ZA">
              <a:latin typeface="Calibri"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b="0" dirty="0" smtClean="0">
                <a:latin typeface="Calibri" charset="0"/>
              </a:rPr>
              <a:t>A. Accept God’s Standards</a:t>
            </a:r>
            <a:endParaRPr lang="en-ZA" b="0" dirty="0">
              <a:latin typeface="Calibri" charset="0"/>
            </a:endParaRP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C749119-572D-8846-B105-F7E0146AE171}" type="slidenum">
              <a:rPr lang="en-ZA">
                <a:latin typeface="Calibri" charset="0"/>
              </a:rPr>
              <a:pPr eaLnBrk="1" hangingPunct="1"/>
              <a:t>38</a:t>
            </a:fld>
            <a:endParaRPr lang="en-ZA">
              <a:latin typeface="Calibri"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b="0" i="1" dirty="0" smtClean="0">
                <a:latin typeface="Calibri" charset="0"/>
              </a:rPr>
              <a:t>But among you there must not be even a hint of sexual immorality, or of any kind of impurity, or of greed, because these are improper for Gods holy people. </a:t>
            </a:r>
            <a:r>
              <a:rPr lang="en-ZA" dirty="0" smtClean="0">
                <a:latin typeface="Calibri" charset="0"/>
              </a:rPr>
              <a:t>(Ephesians 5:3).</a:t>
            </a:r>
            <a:endParaRPr lang="en-ZA" dirty="0">
              <a:latin typeface="Calibri" charset="0"/>
            </a:endParaRP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C749119-572D-8846-B105-F7E0146AE171}" type="slidenum">
              <a:rPr lang="en-ZA">
                <a:latin typeface="Calibri" charset="0"/>
              </a:rPr>
              <a:pPr eaLnBrk="1" hangingPunct="1"/>
              <a:t>39</a:t>
            </a:fld>
            <a:endParaRPr lang="en-ZA">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1565025-7B70-C94F-AC77-1C3A5D92D36B}" type="slidenum">
              <a:rPr lang="en-US" sz="1200">
                <a:latin typeface="Calibri" charset="0"/>
              </a:rPr>
              <a:pPr eaLnBrk="1" hangingPunct="1"/>
              <a:t>4</a:t>
            </a:fld>
            <a:endParaRPr lang="en-US" sz="1200">
              <a:latin typeface="Calibri" charset="0"/>
            </a:endParaRPr>
          </a:p>
        </p:txBody>
      </p:sp>
      <p:sp>
        <p:nvSpPr>
          <p:cNvPr id="27651"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765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ZA" b="0" dirty="0" smtClean="0">
                <a:latin typeface="Calibri" charset="0"/>
              </a:rPr>
              <a:t>Last Week we looked</a:t>
            </a:r>
            <a:r>
              <a:rPr lang="en-ZA" b="0" baseline="0" dirty="0" smtClean="0">
                <a:latin typeface="Calibri" charset="0"/>
              </a:rPr>
              <a:t> at the </a:t>
            </a:r>
            <a:r>
              <a:rPr lang="en-ZA" b="0" dirty="0" smtClean="0">
                <a:latin typeface="Calibri" charset="0"/>
              </a:rPr>
              <a:t>third of five big issues in our lives: Spiritual Errors.</a:t>
            </a:r>
            <a:endParaRPr lang="en-US" b="0" dirty="0" smtClean="0">
              <a:latin typeface="Calibri"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b="0" dirty="0" smtClean="0">
                <a:latin typeface="Calibri" charset="0"/>
              </a:rPr>
              <a:t>B. Guard Your Heart. </a:t>
            </a:r>
            <a:r>
              <a:rPr lang="en-US" i="1" dirty="0" smtClean="0">
                <a:latin typeface="Calibri" charset="0"/>
              </a:rPr>
              <a:t>Guard your heart, for it is the wellspring of life. </a:t>
            </a:r>
            <a:r>
              <a:rPr lang="en-US" dirty="0" smtClean="0">
                <a:latin typeface="Calibri" charset="0"/>
              </a:rPr>
              <a:t>(Proverbs 4:23). </a:t>
            </a:r>
            <a:endParaRPr lang="en-ZA" dirty="0">
              <a:latin typeface="Calibri" charset="0"/>
            </a:endParaRP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B420B9F-504D-D645-8981-6CAE19398591}" type="slidenum">
              <a:rPr lang="en-ZA">
                <a:latin typeface="Calibri" charset="0"/>
              </a:rPr>
              <a:pPr eaLnBrk="1" hangingPunct="1"/>
              <a:t>40</a:t>
            </a:fld>
            <a:endParaRPr lang="en-ZA">
              <a:latin typeface="Calibri"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i="1" dirty="0" smtClean="0">
                <a:latin typeface="Calibri" charset="0"/>
              </a:rPr>
              <a:t>For out of the heart come evil thoughts, murder, adultery, sexual immorality, theft, false testimony</a:t>
            </a:r>
            <a:r>
              <a:rPr lang="en-US" i="1" baseline="0" dirty="0" smtClean="0">
                <a:latin typeface="Calibri" charset="0"/>
              </a:rPr>
              <a:t> and </a:t>
            </a:r>
            <a:r>
              <a:rPr lang="en-US" i="1" dirty="0" smtClean="0">
                <a:latin typeface="Calibri" charset="0"/>
              </a:rPr>
              <a:t>slander.</a:t>
            </a:r>
            <a:r>
              <a:rPr lang="en-US" dirty="0" smtClean="0">
                <a:latin typeface="Calibri" charset="0"/>
              </a:rPr>
              <a:t> (Matthew 15:19)</a:t>
            </a: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B420B9F-504D-D645-8981-6CAE19398591}" type="slidenum">
              <a:rPr lang="en-ZA">
                <a:latin typeface="Calibri" charset="0"/>
              </a:rPr>
              <a:pPr eaLnBrk="1" hangingPunct="1"/>
              <a:t>41</a:t>
            </a:fld>
            <a:endParaRPr lang="en-ZA">
              <a:latin typeface="Calibri"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b="0" dirty="0" smtClean="0">
                <a:latin typeface="Calibri" charset="0"/>
              </a:rPr>
              <a:t>C. Believe Victory is Possible</a:t>
            </a: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1630A8C-1D47-8640-B824-C6735B8DD427}" type="slidenum">
              <a:rPr lang="en-ZA">
                <a:latin typeface="Calibri" charset="0"/>
              </a:rPr>
              <a:pPr eaLnBrk="1" hangingPunct="1"/>
              <a:t>42</a:t>
            </a:fld>
            <a:endParaRPr lang="en-ZA">
              <a:latin typeface="Calibri"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i="1" dirty="0" smtClean="0">
                <a:latin typeface="Calibri" charset="0"/>
              </a:rPr>
              <a:t>No temptation has seized you except what is common to man. And God is faithful; he will not let you be tempted beyond what you can bear. But when you are tempted, he will also provide a way out so that you can stand up under it. </a:t>
            </a:r>
            <a:r>
              <a:rPr lang="en-ZA" dirty="0" smtClean="0">
                <a:latin typeface="Calibri" charset="0"/>
              </a:rPr>
              <a:t>(1 Corinthians 10:13)</a:t>
            </a: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1630A8C-1D47-8640-B824-C6735B8DD427}" type="slidenum">
              <a:rPr lang="en-ZA">
                <a:latin typeface="Calibri" charset="0"/>
              </a:rPr>
              <a:pPr eaLnBrk="1" hangingPunct="1"/>
              <a:t>43</a:t>
            </a:fld>
            <a:endParaRPr lang="en-ZA">
              <a:latin typeface="Calibri"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b="0" dirty="0" smtClean="0">
                <a:latin typeface="Calibri" charset="0"/>
              </a:rPr>
              <a:t>D. Fill Your Mind With God’s Word</a:t>
            </a: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B6EC945-D7F4-904E-9A95-37E1AFE5B459}" type="slidenum">
              <a:rPr lang="en-ZA">
                <a:latin typeface="Calibri" charset="0"/>
              </a:rPr>
              <a:pPr eaLnBrk="1" hangingPunct="1"/>
              <a:t>44</a:t>
            </a:fld>
            <a:endParaRPr lang="en-ZA">
              <a:latin typeface="Calibri"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i="1" baseline="0" dirty="0" smtClean="0">
                <a:latin typeface="Calibri" charset="0"/>
              </a:rPr>
              <a:t>How can a young person keep their way pure? By living according to your word. I have hidden your word in my heart that I might not sin against you. </a:t>
            </a:r>
            <a:r>
              <a:rPr lang="en-ZA" baseline="0" dirty="0" smtClean="0">
                <a:latin typeface="Calibri" charset="0"/>
              </a:rPr>
              <a:t>(Psalm 119:9,11)</a:t>
            </a:r>
          </a:p>
          <a:p>
            <a:pPr eaLnBrk="1" hangingPunct="1">
              <a:spcBef>
                <a:spcPct val="0"/>
              </a:spcBef>
            </a:pPr>
            <a:endParaRPr lang="en-ZA" dirty="0" smtClean="0">
              <a:latin typeface="Calibri" charset="0"/>
            </a:endParaRP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B6EC945-D7F4-904E-9A95-37E1AFE5B459}" type="slidenum">
              <a:rPr lang="en-ZA">
                <a:latin typeface="Calibri" charset="0"/>
              </a:rPr>
              <a:pPr eaLnBrk="1" hangingPunct="1"/>
              <a:t>45</a:t>
            </a:fld>
            <a:endParaRPr lang="en-ZA">
              <a:latin typeface="Calibri"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smtClean="0">
                <a:solidFill>
                  <a:schemeClr val="tx1"/>
                </a:solidFill>
                <a:effectLst/>
                <a:latin typeface="+mn-lt"/>
                <a:ea typeface="+mn-ea"/>
                <a:cs typeface="+mn-cs"/>
              </a:rPr>
              <a:t>Handout: </a:t>
            </a:r>
            <a:r>
              <a:rPr lang="en-US" sz="1200" kern="1200" smtClean="0">
                <a:solidFill>
                  <a:schemeClr val="tx1"/>
                </a:solidFill>
                <a:effectLst/>
                <a:latin typeface="+mn-lt"/>
                <a:ea typeface="+mn-ea"/>
                <a:cs typeface="+mn-cs"/>
              </a:rPr>
              <a:t>Spend a few minutes completing the Sexual Sins Handout.</a:t>
            </a:r>
            <a:endParaRPr lang="en-ZA" sz="1200" kern="1200" dirty="0">
              <a:solidFill>
                <a:schemeClr val="tx1"/>
              </a:solidFill>
              <a:effectLst/>
              <a:latin typeface="+mn-lt"/>
              <a:ea typeface="+mn-ea"/>
              <a:cs typeface="+mn-cs"/>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EF2F2C5-DE87-CC4D-B09C-67D7A4AF6E5A}" type="slidenum">
              <a:rPr lang="en-ZA">
                <a:solidFill>
                  <a:prstClr val="black"/>
                </a:solidFill>
                <a:latin typeface="Calibri" charset="0"/>
              </a:rPr>
              <a:pPr eaLnBrk="1" hangingPunct="1"/>
              <a:t>46</a:t>
            </a:fld>
            <a:endParaRPr lang="en-ZA">
              <a:solidFill>
                <a:prstClr val="black"/>
              </a:solidFill>
              <a:latin typeface="Calibri"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10DDDFC-ACAE-7243-BAC2-FE78B4F0CC95}" type="slidenum">
              <a:rPr lang="en-US" sz="1200">
                <a:solidFill>
                  <a:prstClr val="black"/>
                </a:solidFill>
                <a:latin typeface="Calibri" charset="0"/>
              </a:rPr>
              <a:pPr eaLnBrk="1" hangingPunct="1"/>
              <a:t>47</a:t>
            </a:fld>
            <a:endParaRPr lang="en-US" sz="1200">
              <a:solidFill>
                <a:prstClr val="black"/>
              </a:solidFill>
              <a:latin typeface="Calibri" charset="0"/>
            </a:endParaRPr>
          </a:p>
        </p:txBody>
      </p:sp>
      <p:sp>
        <p:nvSpPr>
          <p:cNvPr id="19459"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460"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1" kern="1200" dirty="0" smtClean="0">
                <a:solidFill>
                  <a:schemeClr val="tx1"/>
                </a:solidFill>
                <a:effectLst/>
                <a:latin typeface="+mn-lt"/>
                <a:ea typeface="+mn-ea"/>
                <a:cs typeface="+mn-cs"/>
              </a:rPr>
              <a:t>Prayer!</a:t>
            </a:r>
            <a:r>
              <a:rPr lang="en-ZA" sz="1200" b="1" kern="1200" dirty="0" smtClean="0">
                <a:solidFill>
                  <a:schemeClr val="tx1"/>
                </a:solidFill>
                <a:effectLst/>
                <a:latin typeface="+mn-lt"/>
                <a:ea typeface="+mn-ea"/>
                <a:cs typeface="+mn-cs"/>
              </a:rPr>
              <a:t> The Process of Deliverance. </a:t>
            </a:r>
            <a:r>
              <a:rPr lang="en-ZA" sz="1200" kern="1200" dirty="0" smtClean="0">
                <a:solidFill>
                  <a:schemeClr val="tx1"/>
                </a:solidFill>
                <a:effectLst/>
                <a:latin typeface="+mn-lt"/>
                <a:ea typeface="+mn-ea"/>
                <a:cs typeface="+mn-cs"/>
              </a:rPr>
              <a:t>To experience freedom in the area of sexual sins we are going to pray through the process of deliverance:</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(1)</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The first step to victory is to </a:t>
            </a:r>
            <a:r>
              <a:rPr lang="en-ZA" sz="1200" b="1" kern="1200" dirty="0" smtClean="0">
                <a:solidFill>
                  <a:schemeClr val="tx1"/>
                </a:solidFill>
                <a:effectLst/>
                <a:latin typeface="+mn-lt"/>
                <a:ea typeface="+mn-ea"/>
                <a:cs typeface="+mn-cs"/>
              </a:rPr>
              <a:t>Recognise</a:t>
            </a:r>
            <a:r>
              <a:rPr lang="en-ZA" sz="1200" kern="1200" dirty="0" smtClean="0">
                <a:solidFill>
                  <a:schemeClr val="tx1"/>
                </a:solidFill>
                <a:effectLst/>
                <a:latin typeface="+mn-lt"/>
                <a:ea typeface="+mn-ea"/>
                <a:cs typeface="+mn-cs"/>
              </a:rPr>
              <a:t> any issue that God has brought to your attention that you need to deal with. (2) The second step is </a:t>
            </a:r>
            <a:r>
              <a:rPr lang="en-ZA" sz="1200" b="1" kern="1200" dirty="0" smtClean="0">
                <a:solidFill>
                  <a:schemeClr val="tx1"/>
                </a:solidFill>
                <a:effectLst/>
                <a:latin typeface="+mn-lt"/>
                <a:ea typeface="+mn-ea"/>
                <a:cs typeface="+mn-cs"/>
              </a:rPr>
              <a:t>Repent</a:t>
            </a:r>
            <a:r>
              <a:rPr lang="en-ZA" sz="1200" kern="1200" dirty="0" smtClean="0">
                <a:solidFill>
                  <a:schemeClr val="tx1"/>
                </a:solidFill>
                <a:effectLst/>
                <a:latin typeface="+mn-lt"/>
                <a:ea typeface="+mn-ea"/>
                <a:cs typeface="+mn-cs"/>
              </a:rPr>
              <a:t> – where you commit to turn your back on the issue, choose to renew your mind and ask God to help you think differently about it. (3) The third step is to </a:t>
            </a:r>
            <a:r>
              <a:rPr lang="en-ZA" sz="1200" b="1" kern="1200" dirty="0" smtClean="0">
                <a:solidFill>
                  <a:schemeClr val="tx1"/>
                </a:solidFill>
                <a:effectLst/>
                <a:latin typeface="+mn-lt"/>
                <a:ea typeface="+mn-ea"/>
                <a:cs typeface="+mn-cs"/>
              </a:rPr>
              <a:t>Renounce</a:t>
            </a:r>
            <a:r>
              <a:rPr lang="en-ZA" sz="1200" kern="1200" dirty="0" smtClean="0">
                <a:solidFill>
                  <a:schemeClr val="tx1"/>
                </a:solidFill>
                <a:effectLst/>
                <a:latin typeface="+mn-lt"/>
                <a:ea typeface="+mn-ea"/>
                <a:cs typeface="+mn-cs"/>
              </a:rPr>
              <a:t> – which means to fall out of agreement with the issue and renounce its power over your life. If it is a curse you fall out of agreement with the curse and you renounce its power to operate in your life, you renounce its power to operate in your children’s life - when you have them one day - and the generations to come. If it is sin you have been involved in, you renounce the power of that sin. You close the door on the enemy - he does not have a hold on you anymore! The enemy no longer has authority to operate in your life in the area. (4) The fourth step is </a:t>
            </a:r>
            <a:r>
              <a:rPr lang="en-ZA" sz="1200" b="1" kern="1200" dirty="0" smtClean="0">
                <a:solidFill>
                  <a:schemeClr val="tx1"/>
                </a:solidFill>
                <a:effectLst/>
                <a:latin typeface="+mn-lt"/>
                <a:ea typeface="+mn-ea"/>
                <a:cs typeface="+mn-cs"/>
              </a:rPr>
              <a:t>Rebuke</a:t>
            </a:r>
            <a:r>
              <a:rPr lang="en-ZA" sz="1200" kern="1200" dirty="0" smtClean="0">
                <a:solidFill>
                  <a:schemeClr val="tx1"/>
                </a:solidFill>
                <a:effectLst/>
                <a:latin typeface="+mn-lt"/>
                <a:ea typeface="+mn-ea"/>
                <a:cs typeface="+mn-cs"/>
              </a:rPr>
              <a:t> – when we rebuke the evil one, any demonic spirit that is associated with the issue has to leave – there is no shouting - it just has to go because you have taken its authority away.  (5) The fifth step is </a:t>
            </a:r>
            <a:r>
              <a:rPr lang="en-ZA" sz="1200" b="1" kern="1200" dirty="0" smtClean="0">
                <a:solidFill>
                  <a:schemeClr val="tx1"/>
                </a:solidFill>
                <a:effectLst/>
                <a:latin typeface="+mn-lt"/>
                <a:ea typeface="+mn-ea"/>
                <a:cs typeface="+mn-cs"/>
              </a:rPr>
              <a:t>Receive</a:t>
            </a:r>
            <a:r>
              <a:rPr lang="en-ZA" sz="1200" kern="1200" dirty="0" smtClean="0">
                <a:solidFill>
                  <a:schemeClr val="tx1"/>
                </a:solidFill>
                <a:effectLst/>
                <a:latin typeface="+mn-lt"/>
                <a:ea typeface="+mn-ea"/>
                <a:cs typeface="+mn-cs"/>
              </a:rPr>
              <a:t> – where you now ask God to replace what has been taken away with his blessing and grace. </a:t>
            </a:r>
            <a:r>
              <a:rPr lang="en-ZA" sz="1200" kern="1200" smtClean="0">
                <a:solidFill>
                  <a:schemeClr val="tx1"/>
                </a:solidFill>
                <a:effectLst/>
                <a:latin typeface="+mn-lt"/>
                <a:ea typeface="+mn-ea"/>
                <a:cs typeface="+mn-cs"/>
              </a:rPr>
              <a:t>Where there was unforgiveness and bitterness you pray to receive God’s grace to forgive; where there was a curse you receive the Lord’s blessing to replace the curse – we speak and announce the blessings of God in areas of poverty for example.</a:t>
            </a:r>
            <a:endParaRPr lang="en-ZA" sz="1200" kern="1200" dirty="0">
              <a:solidFill>
                <a:schemeClr val="tx1"/>
              </a:solidFill>
              <a:effectLst/>
              <a:latin typeface="+mn-lt"/>
              <a:ea typeface="+mn-ea"/>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Prayer</a:t>
            </a:r>
            <a:endParaRPr lang="en-ZA" dirty="0">
              <a:latin typeface="Calibri" charset="0"/>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E202E86-C56B-E34F-A91E-A7F3F9135095}" type="slidenum">
              <a:rPr lang="en-ZA">
                <a:latin typeface="Calibri" charset="0"/>
              </a:rPr>
              <a:pPr eaLnBrk="1" hangingPunct="1"/>
              <a:t>48</a:t>
            </a:fld>
            <a:endParaRPr lang="en-ZA">
              <a:latin typeface="Calibri"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As a sign that you have been set free from sexual sins you need to crumple up your personal profile and come and place them in the helmet on the stage and we will destroy them for you!</a:t>
            </a:r>
            <a:endParaRPr lang="en-ZA" sz="1200" kern="1200" dirty="0">
              <a:solidFill>
                <a:schemeClr val="tx1"/>
              </a:solidFill>
              <a:effectLst/>
              <a:latin typeface="+mn-lt"/>
              <a:ea typeface="+mn-ea"/>
              <a:cs typeface="+mn-cs"/>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EF2F2C5-DE87-CC4D-B09C-67D7A4AF6E5A}" type="slidenum">
              <a:rPr lang="en-ZA">
                <a:solidFill>
                  <a:prstClr val="black"/>
                </a:solidFill>
                <a:latin typeface="Calibri" charset="0"/>
              </a:rPr>
              <a:pPr eaLnBrk="1" hangingPunct="1"/>
              <a:t>49</a:t>
            </a:fld>
            <a:endParaRPr lang="en-ZA">
              <a:solidFill>
                <a:prstClr val="black"/>
              </a:solidFill>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1565025-7B70-C94F-AC77-1C3A5D92D36B}" type="slidenum">
              <a:rPr lang="en-US" sz="1200">
                <a:latin typeface="Calibri" charset="0"/>
              </a:rPr>
              <a:pPr eaLnBrk="1" hangingPunct="1"/>
              <a:t>5</a:t>
            </a:fld>
            <a:endParaRPr lang="en-US" sz="1200">
              <a:latin typeface="Calibri" charset="0"/>
            </a:endParaRPr>
          </a:p>
        </p:txBody>
      </p:sp>
      <p:sp>
        <p:nvSpPr>
          <p:cNvPr id="27651"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765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ZA" b="0" dirty="0" smtClean="0">
                <a:latin typeface="Calibri" charset="0"/>
              </a:rPr>
              <a:t>This Week </a:t>
            </a:r>
            <a:r>
              <a:rPr lang="en-ZA" b="0" baseline="0" dirty="0" smtClean="0">
                <a:latin typeface="Calibri" charset="0"/>
              </a:rPr>
              <a:t>we are </a:t>
            </a:r>
            <a:r>
              <a:rPr lang="en-ZA" b="0" dirty="0" smtClean="0">
                <a:latin typeface="Calibri" charset="0"/>
              </a:rPr>
              <a:t>going to look at the fourth of five big issues in our lives: Sexual Sins.</a:t>
            </a:r>
            <a:endParaRPr lang="en-US" b="0" dirty="0" smtClean="0">
              <a:latin typeface="Calibri"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EA984C1-55F2-0C4A-B700-A7240F5A9985}" type="slidenum">
              <a:rPr lang="en-US" sz="1200">
                <a:latin typeface="Calibri" charset="0"/>
              </a:rPr>
              <a:pPr eaLnBrk="1" hangingPunct="1"/>
              <a:t>50</a:t>
            </a:fld>
            <a:endParaRPr lang="en-US" sz="1200">
              <a:latin typeface="Calibri" charset="0"/>
            </a:endParaRPr>
          </a:p>
        </p:txBody>
      </p:sp>
      <p:sp>
        <p:nvSpPr>
          <p:cNvPr id="57347"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7348"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mtClean="0">
                <a:latin typeface="Calibri" charset="0"/>
              </a:rPr>
              <a:t>Next</a:t>
            </a:r>
            <a:r>
              <a:rPr lang="en-US" baseline="0" smtClean="0">
                <a:latin typeface="Calibri" charset="0"/>
              </a:rPr>
              <a:t> Week </a:t>
            </a:r>
            <a:r>
              <a:rPr lang="en-US" baseline="0" dirty="0" smtClean="0">
                <a:latin typeface="Calibri" charset="0"/>
              </a:rPr>
              <a:t>we will be looking at the fifth big issues in our lives: Addictions.</a:t>
            </a:r>
            <a:endParaRPr lang="en-US" dirty="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We live in a sexual</a:t>
            </a:r>
            <a:r>
              <a:rPr lang="en-ZA" baseline="0" dirty="0" smtClean="0">
                <a:latin typeface="Calibri" charset="0"/>
              </a:rPr>
              <a:t> minefield! Here are some issues that are traps in the area of sexuality…</a:t>
            </a: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3D84B8E-80AE-3442-AA52-03F4A17C3653}" type="slidenum">
              <a:rPr lang="en-ZA">
                <a:latin typeface="Calibri" charset="0"/>
              </a:rPr>
              <a:pPr eaLnBrk="1" hangingPunct="1"/>
              <a:t>6</a:t>
            </a:fld>
            <a:endParaRPr lang="en-ZA">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Sexting Messages</a:t>
            </a: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3D84B8E-80AE-3442-AA52-03F4A17C3653}" type="slidenum">
              <a:rPr lang="en-ZA">
                <a:latin typeface="Calibri" charset="0"/>
              </a:rPr>
              <a:pPr eaLnBrk="1" hangingPunct="1"/>
              <a:t>7</a:t>
            </a:fld>
            <a:endParaRPr lang="en-ZA">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Sharing Explicit Images</a:t>
            </a: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3D84B8E-80AE-3442-AA52-03F4A17C3653}" type="slidenum">
              <a:rPr lang="en-ZA">
                <a:latin typeface="Calibri" charset="0"/>
              </a:rPr>
              <a:pPr eaLnBrk="1" hangingPunct="1"/>
              <a:t>8</a:t>
            </a:fld>
            <a:endParaRPr lang="en-ZA">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sz="1200" kern="1200" dirty="0" smtClean="0">
                <a:solidFill>
                  <a:schemeClr val="tx1"/>
                </a:solidFill>
                <a:effectLst/>
                <a:latin typeface="+mn-lt"/>
                <a:ea typeface="+mn-ea"/>
                <a:cs typeface="+mn-cs"/>
              </a:rPr>
              <a:t>Fantasizing</a:t>
            </a: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3D84B8E-80AE-3442-AA52-03F4A17C3653}" type="slidenum">
              <a:rPr lang="en-ZA">
                <a:latin typeface="Calibri" charset="0"/>
              </a:rPr>
              <a:pPr eaLnBrk="1" hangingPunct="1"/>
              <a:t>9</a:t>
            </a:fld>
            <a:endParaRPr lang="en-ZA">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59" indent="0" algn="ctr">
              <a:buNone/>
              <a:defRPr>
                <a:solidFill>
                  <a:schemeClr val="tx1">
                    <a:tint val="75000"/>
                  </a:schemeClr>
                </a:solidFill>
              </a:defRPr>
            </a:lvl2pPr>
            <a:lvl3pPr marL="914118" indent="0" algn="ctr">
              <a:buNone/>
              <a:defRPr>
                <a:solidFill>
                  <a:schemeClr val="tx1">
                    <a:tint val="75000"/>
                  </a:schemeClr>
                </a:solidFill>
              </a:defRPr>
            </a:lvl3pPr>
            <a:lvl4pPr marL="1371180" indent="0" algn="ctr">
              <a:buNone/>
              <a:defRPr>
                <a:solidFill>
                  <a:schemeClr val="tx1">
                    <a:tint val="75000"/>
                  </a:schemeClr>
                </a:solidFill>
              </a:defRPr>
            </a:lvl4pPr>
            <a:lvl5pPr marL="1828239" indent="0" algn="ctr">
              <a:buNone/>
              <a:defRPr>
                <a:solidFill>
                  <a:schemeClr val="tx1">
                    <a:tint val="75000"/>
                  </a:schemeClr>
                </a:solidFill>
              </a:defRPr>
            </a:lvl5pPr>
            <a:lvl6pPr marL="2285298" indent="0" algn="ctr">
              <a:buNone/>
              <a:defRPr>
                <a:solidFill>
                  <a:schemeClr val="tx1">
                    <a:tint val="75000"/>
                  </a:schemeClr>
                </a:solidFill>
              </a:defRPr>
            </a:lvl6pPr>
            <a:lvl7pPr marL="2742360" indent="0" algn="ctr">
              <a:buNone/>
              <a:defRPr>
                <a:solidFill>
                  <a:schemeClr val="tx1">
                    <a:tint val="75000"/>
                  </a:schemeClr>
                </a:solidFill>
              </a:defRPr>
            </a:lvl7pPr>
            <a:lvl8pPr marL="3199416" indent="0" algn="ctr">
              <a:buNone/>
              <a:defRPr>
                <a:solidFill>
                  <a:schemeClr val="tx1">
                    <a:tint val="75000"/>
                  </a:schemeClr>
                </a:solidFill>
              </a:defRPr>
            </a:lvl8pPr>
            <a:lvl9pPr marL="36564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t>17/09/10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689782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t>17/09/10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636662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t>17/09/10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3744542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lvl1pPr>
              <a:defRPr/>
            </a:lvl1pPr>
          </a:lstStyle>
          <a:p>
            <a:fld id="{195C1481-B0DF-3E40-9DBB-47174FE550F0}" type="datetimeFigureOut">
              <a:rPr lang="en-US"/>
              <a:pPr/>
              <a:t>17/09/10</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95EF27F4-BC75-8340-B90C-2980CA445666}" type="slidenum">
              <a:rPr lang="en-ZA"/>
              <a:pPr/>
              <a:t>‹#›</a:t>
            </a:fld>
            <a:endParaRPr lang="en-ZA"/>
          </a:p>
        </p:txBody>
      </p:sp>
    </p:spTree>
    <p:extLst>
      <p:ext uri="{BB962C8B-B14F-4D97-AF65-F5344CB8AC3E}">
        <p14:creationId xmlns:p14="http://schemas.microsoft.com/office/powerpoint/2010/main" val="352212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fld id="{ADBB226F-1B97-1140-9E77-C26404B003E6}" type="datetimeFigureOut">
              <a:rPr lang="en-US"/>
              <a:pPr/>
              <a:t>17/09/10</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0CECB118-9867-984F-A5DF-8904898A5D6A}" type="slidenum">
              <a:rPr lang="en-ZA"/>
              <a:pPr/>
              <a:t>‹#›</a:t>
            </a:fld>
            <a:endParaRPr lang="en-ZA"/>
          </a:p>
        </p:txBody>
      </p:sp>
    </p:spTree>
    <p:extLst>
      <p:ext uri="{BB962C8B-B14F-4D97-AF65-F5344CB8AC3E}">
        <p14:creationId xmlns:p14="http://schemas.microsoft.com/office/powerpoint/2010/main" val="3552998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D96A0E97-79E7-DE4C-B395-EECCA930F503}" type="datetimeFigureOut">
              <a:rPr lang="en-US"/>
              <a:pPr/>
              <a:t>17/09/10</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CE8C518-98AE-A144-A3BE-7AB1548C9722}" type="slidenum">
              <a:rPr lang="en-ZA"/>
              <a:pPr/>
              <a:t>‹#›</a:t>
            </a:fld>
            <a:endParaRPr lang="en-ZA"/>
          </a:p>
        </p:txBody>
      </p:sp>
    </p:spTree>
    <p:extLst>
      <p:ext uri="{BB962C8B-B14F-4D97-AF65-F5344CB8AC3E}">
        <p14:creationId xmlns:p14="http://schemas.microsoft.com/office/powerpoint/2010/main" val="1782875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3"/>
          <p:cNvSpPr>
            <a:spLocks noGrp="1"/>
          </p:cNvSpPr>
          <p:nvPr>
            <p:ph type="dt" sz="half" idx="10"/>
          </p:nvPr>
        </p:nvSpPr>
        <p:spPr/>
        <p:txBody>
          <a:bodyPr/>
          <a:lstStyle>
            <a:lvl1pPr>
              <a:defRPr/>
            </a:lvl1pPr>
          </a:lstStyle>
          <a:p>
            <a:fld id="{0FABBBE7-6558-0F4B-8851-3E6444F3B6CE}" type="datetimeFigureOut">
              <a:rPr lang="en-US"/>
              <a:pPr/>
              <a:t>17/09/10</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36E68FDD-B795-CF44-8368-F029B6B800C8}" type="slidenum">
              <a:rPr lang="en-ZA"/>
              <a:pPr/>
              <a:t>‹#›</a:t>
            </a:fld>
            <a:endParaRPr lang="en-ZA"/>
          </a:p>
        </p:txBody>
      </p:sp>
    </p:spTree>
    <p:extLst>
      <p:ext uri="{BB962C8B-B14F-4D97-AF65-F5344CB8AC3E}">
        <p14:creationId xmlns:p14="http://schemas.microsoft.com/office/powerpoint/2010/main" val="266503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3"/>
          <p:cNvSpPr>
            <a:spLocks noGrp="1"/>
          </p:cNvSpPr>
          <p:nvPr>
            <p:ph type="dt" sz="half" idx="10"/>
          </p:nvPr>
        </p:nvSpPr>
        <p:spPr/>
        <p:txBody>
          <a:bodyPr/>
          <a:lstStyle>
            <a:lvl1pPr>
              <a:defRPr/>
            </a:lvl1pPr>
          </a:lstStyle>
          <a:p>
            <a:fld id="{6E606681-87B6-9F47-A62B-9CF8CCC1F972}" type="datetimeFigureOut">
              <a:rPr lang="en-US"/>
              <a:pPr/>
              <a:t>17/09/10</a:t>
            </a:fld>
            <a:endParaRPr lang="en-ZA"/>
          </a:p>
        </p:txBody>
      </p:sp>
      <p:sp>
        <p:nvSpPr>
          <p:cNvPr id="8"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2F4FFF58-AF2F-9146-BD46-8AA3271192DB}" type="slidenum">
              <a:rPr lang="en-ZA"/>
              <a:pPr/>
              <a:t>‹#›</a:t>
            </a:fld>
            <a:endParaRPr lang="en-ZA"/>
          </a:p>
        </p:txBody>
      </p:sp>
    </p:spTree>
    <p:extLst>
      <p:ext uri="{BB962C8B-B14F-4D97-AF65-F5344CB8AC3E}">
        <p14:creationId xmlns:p14="http://schemas.microsoft.com/office/powerpoint/2010/main" val="2309925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3"/>
          <p:cNvSpPr>
            <a:spLocks noGrp="1"/>
          </p:cNvSpPr>
          <p:nvPr>
            <p:ph type="dt" sz="half" idx="10"/>
          </p:nvPr>
        </p:nvSpPr>
        <p:spPr/>
        <p:txBody>
          <a:bodyPr/>
          <a:lstStyle>
            <a:lvl1pPr>
              <a:defRPr/>
            </a:lvl1pPr>
          </a:lstStyle>
          <a:p>
            <a:fld id="{A7AC50B9-5E53-6147-8BAD-30A54659240E}" type="datetimeFigureOut">
              <a:rPr lang="en-US"/>
              <a:pPr/>
              <a:t>17/09/10</a:t>
            </a:fld>
            <a:endParaRPr lang="en-ZA"/>
          </a:p>
        </p:txBody>
      </p:sp>
      <p:sp>
        <p:nvSpPr>
          <p:cNvPr id="4"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D7A40664-4CAB-6544-A9D8-560315F8A48F}" type="slidenum">
              <a:rPr lang="en-ZA"/>
              <a:pPr/>
              <a:t>‹#›</a:t>
            </a:fld>
            <a:endParaRPr lang="en-ZA"/>
          </a:p>
        </p:txBody>
      </p:sp>
    </p:spTree>
    <p:extLst>
      <p:ext uri="{BB962C8B-B14F-4D97-AF65-F5344CB8AC3E}">
        <p14:creationId xmlns:p14="http://schemas.microsoft.com/office/powerpoint/2010/main" val="2288871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3239CB7-D321-A740-83EC-C30D9444A2EA}" type="datetimeFigureOut">
              <a:rPr lang="en-US"/>
              <a:pPr/>
              <a:t>17/09/10</a:t>
            </a:fld>
            <a:endParaRPr lang="en-ZA"/>
          </a:p>
        </p:txBody>
      </p:sp>
      <p:sp>
        <p:nvSpPr>
          <p:cNvPr id="3"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D5D411EE-9BC6-FE46-A02C-55E744A288D4}" type="slidenum">
              <a:rPr lang="en-ZA"/>
              <a:pPr/>
              <a:t>‹#›</a:t>
            </a:fld>
            <a:endParaRPr lang="en-ZA"/>
          </a:p>
        </p:txBody>
      </p:sp>
    </p:spTree>
    <p:extLst>
      <p:ext uri="{BB962C8B-B14F-4D97-AF65-F5344CB8AC3E}">
        <p14:creationId xmlns:p14="http://schemas.microsoft.com/office/powerpoint/2010/main" val="1447388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503ADDEA-E1E4-FA4A-9C10-6AD686AC7F92}" type="datetimeFigureOut">
              <a:rPr lang="en-US"/>
              <a:pPr/>
              <a:t>17/09/10</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CDCBF388-8C59-B846-A651-735AAF48B84B}" type="slidenum">
              <a:rPr lang="en-ZA"/>
              <a:pPr/>
              <a:t>‹#›</a:t>
            </a:fld>
            <a:endParaRPr lang="en-ZA"/>
          </a:p>
        </p:txBody>
      </p:sp>
    </p:spTree>
    <p:extLst>
      <p:ext uri="{BB962C8B-B14F-4D97-AF65-F5344CB8AC3E}">
        <p14:creationId xmlns:p14="http://schemas.microsoft.com/office/powerpoint/2010/main" val="4241571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t>17/09/10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39440699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C11C1959-6D1C-E54E-84C0-B404F1405D63}" type="datetimeFigureOut">
              <a:rPr lang="en-US"/>
              <a:pPr/>
              <a:t>17/09/10</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071FA544-FD6A-BD45-A3DD-4C05D78BDA40}" type="slidenum">
              <a:rPr lang="en-ZA"/>
              <a:pPr/>
              <a:t>‹#›</a:t>
            </a:fld>
            <a:endParaRPr lang="en-ZA"/>
          </a:p>
        </p:txBody>
      </p:sp>
    </p:spTree>
    <p:extLst>
      <p:ext uri="{BB962C8B-B14F-4D97-AF65-F5344CB8AC3E}">
        <p14:creationId xmlns:p14="http://schemas.microsoft.com/office/powerpoint/2010/main" val="615659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fld id="{B9B688EF-52A8-A446-9B8C-DA5A6D727CFD}" type="datetimeFigureOut">
              <a:rPr lang="en-US"/>
              <a:pPr/>
              <a:t>17/09/10</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D425254-D7A5-3A49-B2C9-94262FC600EB}" type="slidenum">
              <a:rPr lang="en-ZA"/>
              <a:pPr/>
              <a:t>‹#›</a:t>
            </a:fld>
            <a:endParaRPr lang="en-ZA"/>
          </a:p>
        </p:txBody>
      </p:sp>
    </p:spTree>
    <p:extLst>
      <p:ext uri="{BB962C8B-B14F-4D97-AF65-F5344CB8AC3E}">
        <p14:creationId xmlns:p14="http://schemas.microsoft.com/office/powerpoint/2010/main" val="22291590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fld id="{EBB02534-F780-DC4F-8FE0-42AE16FE6EC9}" type="datetimeFigureOut">
              <a:rPr lang="en-US"/>
              <a:pPr/>
              <a:t>17/09/10</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D84ACC2D-4916-4847-B658-367214D3DAD0}" type="slidenum">
              <a:rPr lang="en-ZA"/>
              <a:pPr/>
              <a:t>‹#›</a:t>
            </a:fld>
            <a:endParaRPr lang="en-ZA"/>
          </a:p>
        </p:txBody>
      </p:sp>
    </p:spTree>
    <p:extLst>
      <p:ext uri="{BB962C8B-B14F-4D97-AF65-F5344CB8AC3E}">
        <p14:creationId xmlns:p14="http://schemas.microsoft.com/office/powerpoint/2010/main" val="4012784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4743450"/>
            <a:ext cx="9144000" cy="21145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cxnSp>
        <p:nvCxnSpPr>
          <p:cNvPr id="5" name="Straight Connector 4"/>
          <p:cNvCxnSpPr/>
          <p:nvPr/>
        </p:nvCxnSpPr>
        <p:spPr>
          <a:xfrm>
            <a:off x="0" y="4714875"/>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352426" y="2895600"/>
            <a:ext cx="4572000" cy="1368798"/>
          </a:xfrm>
        </p:spPr>
        <p:txBody>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352426" y="457200"/>
            <a:ext cx="7680960" cy="2438399"/>
          </a:xfrm>
        </p:spPr>
        <p:txBody>
          <a:bodyPr>
            <a:normAutofit/>
          </a:bodyPr>
          <a:lstStyle>
            <a:lvl1pPr>
              <a:spcBef>
                <a:spcPts val="0"/>
              </a:spcBef>
              <a:defRPr kumimoji="0" lang="en-US" sz="6000" b="1" i="0" u="none" strike="noStrike" kern="1200" cap="none" spc="0" normalizeH="0" baseline="0" noProof="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r>
              <a:rPr lang="en-US" smtClean="0"/>
              <a:t>Click to edit Master title style</a:t>
            </a:r>
            <a:endParaRPr lang="en-US" dirty="0"/>
          </a:p>
        </p:txBody>
      </p:sp>
      <p:sp>
        <p:nvSpPr>
          <p:cNvPr id="6" name="Date Placeholder 21"/>
          <p:cNvSpPr>
            <a:spLocks noGrp="1"/>
          </p:cNvSpPr>
          <p:nvPr>
            <p:ph type="dt" sz="half" idx="10"/>
          </p:nvPr>
        </p:nvSpPr>
        <p:spPr/>
        <p:txBody>
          <a:bodyPr/>
          <a:lstStyle>
            <a:lvl1pPr>
              <a:defRPr/>
            </a:lvl1pPr>
          </a:lstStyle>
          <a:p>
            <a:fld id="{13501D5F-5502-964A-AC7C-4B995384C99F}" type="datetimeFigureOut">
              <a:rPr lang="en-US">
                <a:latin typeface="Corbel"/>
              </a:rPr>
              <a:pPr/>
              <a:t>17/09/10</a:t>
            </a:fld>
            <a:endParaRPr lang="en-ZA">
              <a:latin typeface="Corbel"/>
            </a:endParaRPr>
          </a:p>
        </p:txBody>
      </p:sp>
      <p:sp>
        <p:nvSpPr>
          <p:cNvPr id="7" name="Slide Number Placeholder 22"/>
          <p:cNvSpPr>
            <a:spLocks noGrp="1"/>
          </p:cNvSpPr>
          <p:nvPr>
            <p:ph type="sldNum" sz="quarter" idx="11"/>
          </p:nvPr>
        </p:nvSpPr>
        <p:spPr/>
        <p:txBody>
          <a:bodyPr/>
          <a:lstStyle>
            <a:lvl1pPr>
              <a:defRPr/>
            </a:lvl1pPr>
          </a:lstStyle>
          <a:p>
            <a:fld id="{38CFAED0-45EC-A741-9CF7-372E46A0FEA1}" type="slidenum">
              <a:rPr lang="en-ZA">
                <a:latin typeface="Corbel"/>
              </a:rPr>
              <a:pPr/>
              <a:t>‹#›</a:t>
            </a:fld>
            <a:endParaRPr lang="en-ZA">
              <a:latin typeface="Corbel"/>
            </a:endParaRPr>
          </a:p>
        </p:txBody>
      </p:sp>
      <p:sp>
        <p:nvSpPr>
          <p:cNvPr id="8" name="Footer Placeholder 23"/>
          <p:cNvSpPr>
            <a:spLocks noGrp="1"/>
          </p:cNvSpPr>
          <p:nvPr>
            <p:ph type="ftr" sz="quarter" idx="12"/>
          </p:nvPr>
        </p:nvSpPr>
        <p:spPr/>
        <p:txBody>
          <a:bodyPr/>
          <a:lstStyle>
            <a:lvl1pPr>
              <a:defRPr/>
            </a:lvl1pPr>
          </a:lstStyle>
          <a:p>
            <a:pPr>
              <a:defRPr/>
            </a:pPr>
            <a:endParaRPr lang="en-ZA">
              <a:solidFill>
                <a:srgbClr val="FFFFFF">
                  <a:alpha val="65000"/>
                </a:srgbClr>
              </a:solidFill>
              <a:latin typeface="Corbel"/>
            </a:endParaRPr>
          </a:p>
        </p:txBody>
      </p:sp>
    </p:spTree>
    <p:extLst>
      <p:ext uri="{BB962C8B-B14F-4D97-AF65-F5344CB8AC3E}">
        <p14:creationId xmlns:p14="http://schemas.microsoft.com/office/powerpoint/2010/main" val="40564403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31" name="Content Placeholder 30"/>
          <p:cNvSpPr>
            <a:spLocks noGrp="1"/>
          </p:cNvSpPr>
          <p:nvPr>
            <p:ph sz="quarter" idx="13"/>
          </p:nvPr>
        </p:nvSpPr>
        <p:spPr>
          <a:xfrm>
            <a:off x="352426" y="1463040"/>
            <a:ext cx="768096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7"/>
          <p:cNvSpPr>
            <a:spLocks noGrp="1"/>
          </p:cNvSpPr>
          <p:nvPr>
            <p:ph type="title"/>
          </p:nvPr>
        </p:nvSpPr>
        <p:spPr/>
        <p:txBody>
          <a:bodyPr/>
          <a:lstStyle/>
          <a:p>
            <a:r>
              <a:rPr lang="en-US" smtClean="0"/>
              <a:t>Click to edit Master title style</a:t>
            </a:r>
            <a:endParaRPr lang="en-US" dirty="0"/>
          </a:p>
        </p:txBody>
      </p:sp>
      <p:sp>
        <p:nvSpPr>
          <p:cNvPr id="5" name="Date Placeholder 11"/>
          <p:cNvSpPr>
            <a:spLocks noGrp="1"/>
          </p:cNvSpPr>
          <p:nvPr>
            <p:ph type="dt" sz="half" idx="14"/>
          </p:nvPr>
        </p:nvSpPr>
        <p:spPr/>
        <p:txBody>
          <a:bodyPr/>
          <a:lstStyle>
            <a:lvl1pPr>
              <a:defRPr/>
            </a:lvl1pPr>
          </a:lstStyle>
          <a:p>
            <a:fld id="{0B31DF0C-3CA2-1345-84A5-34F79A789396}" type="datetimeFigureOut">
              <a:rPr lang="en-US">
                <a:latin typeface="Corbel"/>
              </a:rPr>
              <a:pPr/>
              <a:t>17/09/10</a:t>
            </a:fld>
            <a:endParaRPr lang="en-ZA">
              <a:latin typeface="Corbel"/>
            </a:endParaRPr>
          </a:p>
        </p:txBody>
      </p:sp>
      <p:sp>
        <p:nvSpPr>
          <p:cNvPr id="6" name="Slide Number Placeholder 18"/>
          <p:cNvSpPr>
            <a:spLocks noGrp="1"/>
          </p:cNvSpPr>
          <p:nvPr>
            <p:ph type="sldNum" sz="quarter" idx="15"/>
          </p:nvPr>
        </p:nvSpPr>
        <p:spPr/>
        <p:txBody>
          <a:bodyPr/>
          <a:lstStyle>
            <a:lvl1pPr>
              <a:defRPr/>
            </a:lvl1pPr>
          </a:lstStyle>
          <a:p>
            <a:fld id="{28BBACE9-D570-1644-AFB8-34B8A3B52307}" type="slidenum">
              <a:rPr lang="en-ZA">
                <a:latin typeface="Corbel"/>
              </a:rPr>
              <a:pPr/>
              <a:t>‹#›</a:t>
            </a:fld>
            <a:endParaRPr lang="en-ZA">
              <a:latin typeface="Corbel"/>
            </a:endParaRPr>
          </a:p>
        </p:txBody>
      </p:sp>
      <p:sp>
        <p:nvSpPr>
          <p:cNvPr id="7" name="Footer Placeholder 20"/>
          <p:cNvSpPr>
            <a:spLocks noGrp="1"/>
          </p:cNvSpPr>
          <p:nvPr>
            <p:ph type="ftr" sz="quarter" idx="16"/>
          </p:nvPr>
        </p:nvSpPr>
        <p:spPr/>
        <p:txBody>
          <a:bodyPr/>
          <a:lstStyle>
            <a:lvl1pPr>
              <a:defRPr/>
            </a:lvl1pPr>
          </a:lstStyle>
          <a:p>
            <a:pPr>
              <a:defRPr/>
            </a:pPr>
            <a:endParaRPr lang="en-ZA">
              <a:solidFill>
                <a:srgbClr val="FFFFFF">
                  <a:alpha val="65000"/>
                </a:srgbClr>
              </a:solidFill>
              <a:latin typeface="Corbel"/>
            </a:endParaRPr>
          </a:p>
        </p:txBody>
      </p:sp>
    </p:spTree>
    <p:extLst>
      <p:ext uri="{BB962C8B-B14F-4D97-AF65-F5344CB8AC3E}">
        <p14:creationId xmlns:p14="http://schemas.microsoft.com/office/powerpoint/2010/main" val="359805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5" name="Rectangle 4"/>
          <p:cNvSpPr/>
          <p:nvPr/>
        </p:nvSpPr>
        <p:spPr>
          <a:xfrm>
            <a:off x="0" y="0"/>
            <a:ext cx="9144000" cy="18288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cxnSp>
        <p:nvCxnSpPr>
          <p:cNvPr id="6" name="Straight Connector 5"/>
          <p:cNvCxnSpPr/>
          <p:nvPr/>
        </p:nvCxnSpPr>
        <p:spPr>
          <a:xfrm>
            <a:off x="-4763" y="1828800"/>
            <a:ext cx="9144001"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ubtitle 2"/>
          <p:cNvSpPr>
            <a:spLocks noGrp="1"/>
          </p:cNvSpPr>
          <p:nvPr>
            <p:ph type="subTitle" idx="1"/>
          </p:nvPr>
        </p:nvSpPr>
        <p:spPr>
          <a:xfrm>
            <a:off x="352426" y="4003302"/>
            <a:ext cx="4572000" cy="1178298"/>
          </a:xfrm>
        </p:spPr>
        <p:txBody>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4" name="Title 13"/>
          <p:cNvSpPr>
            <a:spLocks noGrp="1"/>
          </p:cNvSpPr>
          <p:nvPr>
            <p:ph type="title"/>
          </p:nvPr>
        </p:nvSpPr>
        <p:spPr>
          <a:xfrm>
            <a:off x="354366" y="1990078"/>
            <a:ext cx="8439912" cy="1984248"/>
          </a:xfrm>
        </p:spPr>
        <p:txBody>
          <a:bodyPr>
            <a:noAutofit/>
          </a:bodyPr>
          <a:lstStyle>
            <a:lvl1pPr>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lvl="0"/>
            <a:r>
              <a:rPr lang="en-US" smtClean="0"/>
              <a:t>Click to edit Master title style</a:t>
            </a:r>
            <a:endParaRPr lang="en-US" dirty="0"/>
          </a:p>
        </p:txBody>
      </p:sp>
      <p:sp>
        <p:nvSpPr>
          <p:cNvPr id="7" name="Date Placeholder 15"/>
          <p:cNvSpPr>
            <a:spLocks noGrp="1"/>
          </p:cNvSpPr>
          <p:nvPr>
            <p:ph type="dt" sz="half" idx="10"/>
          </p:nvPr>
        </p:nvSpPr>
        <p:spPr/>
        <p:txBody>
          <a:bodyPr/>
          <a:lstStyle>
            <a:lvl1pPr>
              <a:defRPr/>
            </a:lvl1pPr>
          </a:lstStyle>
          <a:p>
            <a:fld id="{E08CC110-1B39-9847-8078-49C5F932E2F2}" type="datetimeFigureOut">
              <a:rPr lang="en-US">
                <a:latin typeface="Corbel"/>
              </a:rPr>
              <a:pPr/>
              <a:t>17/09/10</a:t>
            </a:fld>
            <a:endParaRPr lang="en-ZA">
              <a:latin typeface="Corbel"/>
            </a:endParaRPr>
          </a:p>
        </p:txBody>
      </p:sp>
      <p:sp>
        <p:nvSpPr>
          <p:cNvPr id="8" name="Slide Number Placeholder 19"/>
          <p:cNvSpPr>
            <a:spLocks noGrp="1"/>
          </p:cNvSpPr>
          <p:nvPr>
            <p:ph type="sldNum" sz="quarter" idx="11"/>
          </p:nvPr>
        </p:nvSpPr>
        <p:spPr/>
        <p:txBody>
          <a:bodyPr/>
          <a:lstStyle>
            <a:lvl1pPr>
              <a:defRPr/>
            </a:lvl1pPr>
          </a:lstStyle>
          <a:p>
            <a:fld id="{DCBD63DF-22DC-0644-BD41-CF960E5C95E7}" type="slidenum">
              <a:rPr lang="en-ZA">
                <a:latin typeface="Corbel"/>
              </a:rPr>
              <a:pPr/>
              <a:t>‹#›</a:t>
            </a:fld>
            <a:endParaRPr lang="en-ZA">
              <a:latin typeface="Corbel"/>
            </a:endParaRPr>
          </a:p>
        </p:txBody>
      </p:sp>
      <p:sp>
        <p:nvSpPr>
          <p:cNvPr id="9" name="Footer Placeholder 20"/>
          <p:cNvSpPr>
            <a:spLocks noGrp="1"/>
          </p:cNvSpPr>
          <p:nvPr>
            <p:ph type="ftr" sz="quarter" idx="12"/>
          </p:nvPr>
        </p:nvSpPr>
        <p:spPr/>
        <p:txBody>
          <a:bodyPr/>
          <a:lstStyle>
            <a:lvl1pPr>
              <a:defRPr/>
            </a:lvl1pPr>
          </a:lstStyle>
          <a:p>
            <a:pPr>
              <a:defRPr/>
            </a:pPr>
            <a:endParaRPr lang="en-ZA">
              <a:solidFill>
                <a:srgbClr val="FFFFFF">
                  <a:alpha val="65000"/>
                </a:srgbClr>
              </a:solidFill>
              <a:latin typeface="Corbel"/>
            </a:endParaRPr>
          </a:p>
        </p:txBody>
      </p:sp>
    </p:spTree>
    <p:extLst>
      <p:ext uri="{BB962C8B-B14F-4D97-AF65-F5344CB8AC3E}">
        <p14:creationId xmlns:p14="http://schemas.microsoft.com/office/powerpoint/2010/main" val="21276459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16" name="Content Placeholder 11"/>
          <p:cNvSpPr>
            <a:spLocks noGrp="1"/>
          </p:cNvSpPr>
          <p:nvPr>
            <p:ph sz="quarter" idx="14"/>
          </p:nvPr>
        </p:nvSpPr>
        <p:spPr>
          <a:xfrm>
            <a:off x="4901184" y="1463040"/>
            <a:ext cx="3886200" cy="4288536"/>
          </a:xfrm>
        </p:spPr>
        <p:txBody>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Content Placeholder 30"/>
          <p:cNvSpPr>
            <a:spLocks noGrp="1"/>
          </p:cNvSpPr>
          <p:nvPr>
            <p:ph sz="quarter" idx="13"/>
          </p:nvPr>
        </p:nvSpPr>
        <p:spPr>
          <a:xfrm>
            <a:off x="352426" y="1463040"/>
            <a:ext cx="3886200" cy="4288536"/>
          </a:xfrm>
        </p:spPr>
        <p:txBody>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7" name="Title 26"/>
          <p:cNvSpPr>
            <a:spLocks noGrp="1"/>
          </p:cNvSpPr>
          <p:nvPr>
            <p:ph type="title"/>
          </p:nvPr>
        </p:nvSpPr>
        <p:spPr/>
        <p:txBody>
          <a:bodyPr/>
          <a:lstStyle/>
          <a:p>
            <a:r>
              <a:rPr lang="en-US" smtClean="0"/>
              <a:t>Click to edit Master title style</a:t>
            </a:r>
            <a:endParaRPr lang="en-US" dirty="0"/>
          </a:p>
        </p:txBody>
      </p:sp>
      <p:sp>
        <p:nvSpPr>
          <p:cNvPr id="6" name="Date Placeholder 19"/>
          <p:cNvSpPr>
            <a:spLocks noGrp="1"/>
          </p:cNvSpPr>
          <p:nvPr>
            <p:ph type="dt" sz="half" idx="15"/>
          </p:nvPr>
        </p:nvSpPr>
        <p:spPr/>
        <p:txBody>
          <a:bodyPr/>
          <a:lstStyle>
            <a:lvl1pPr>
              <a:defRPr/>
            </a:lvl1pPr>
          </a:lstStyle>
          <a:p>
            <a:fld id="{838F975E-C565-F34C-A858-1A8CC5EF066D}" type="datetimeFigureOut">
              <a:rPr lang="en-US">
                <a:latin typeface="Corbel"/>
              </a:rPr>
              <a:pPr/>
              <a:t>17/09/10</a:t>
            </a:fld>
            <a:endParaRPr lang="en-ZA">
              <a:latin typeface="Corbel"/>
            </a:endParaRPr>
          </a:p>
        </p:txBody>
      </p:sp>
      <p:sp>
        <p:nvSpPr>
          <p:cNvPr id="7" name="Slide Number Placeholder 24"/>
          <p:cNvSpPr>
            <a:spLocks noGrp="1"/>
          </p:cNvSpPr>
          <p:nvPr>
            <p:ph type="sldNum" sz="quarter" idx="16"/>
          </p:nvPr>
        </p:nvSpPr>
        <p:spPr/>
        <p:txBody>
          <a:bodyPr/>
          <a:lstStyle>
            <a:lvl1pPr>
              <a:defRPr/>
            </a:lvl1pPr>
          </a:lstStyle>
          <a:p>
            <a:fld id="{6F8C40B4-15B8-6447-9050-7CB92D04E025}" type="slidenum">
              <a:rPr lang="en-ZA">
                <a:latin typeface="Corbel"/>
              </a:rPr>
              <a:pPr/>
              <a:t>‹#›</a:t>
            </a:fld>
            <a:endParaRPr lang="en-ZA">
              <a:latin typeface="Corbel"/>
            </a:endParaRPr>
          </a:p>
        </p:txBody>
      </p:sp>
      <p:sp>
        <p:nvSpPr>
          <p:cNvPr id="8" name="Footer Placeholder 25"/>
          <p:cNvSpPr>
            <a:spLocks noGrp="1"/>
          </p:cNvSpPr>
          <p:nvPr>
            <p:ph type="ftr" sz="quarter" idx="17"/>
          </p:nvPr>
        </p:nvSpPr>
        <p:spPr/>
        <p:txBody>
          <a:bodyPr/>
          <a:lstStyle>
            <a:lvl1pPr>
              <a:defRPr/>
            </a:lvl1pPr>
          </a:lstStyle>
          <a:p>
            <a:pPr>
              <a:defRPr/>
            </a:pPr>
            <a:endParaRPr lang="en-ZA">
              <a:solidFill>
                <a:srgbClr val="FFFFFF">
                  <a:alpha val="65000"/>
                </a:srgbClr>
              </a:solidFill>
              <a:latin typeface="Corbel"/>
            </a:endParaRPr>
          </a:p>
        </p:txBody>
      </p:sp>
    </p:spTree>
    <p:extLst>
      <p:ext uri="{BB962C8B-B14F-4D97-AF65-F5344CB8AC3E}">
        <p14:creationId xmlns:p14="http://schemas.microsoft.com/office/powerpoint/2010/main" val="30869524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18" name="Text Placeholder 3"/>
          <p:cNvSpPr>
            <a:spLocks noGrp="1"/>
          </p:cNvSpPr>
          <p:nvPr>
            <p:ph type="body" sz="half" idx="2"/>
          </p:nvPr>
        </p:nvSpPr>
        <p:spPr>
          <a:xfrm>
            <a:off x="352426" y="1463040"/>
            <a:ext cx="3886200" cy="509587"/>
          </a:xfrm>
        </p:spPr>
        <p:txBody>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9" name="Text Placeholder 3"/>
          <p:cNvSpPr>
            <a:spLocks noGrp="1"/>
          </p:cNvSpPr>
          <p:nvPr>
            <p:ph type="body" sz="half" idx="15"/>
          </p:nvPr>
        </p:nvSpPr>
        <p:spPr>
          <a:xfrm>
            <a:off x="4900613" y="1463040"/>
            <a:ext cx="3886200" cy="509587"/>
          </a:xfrm>
        </p:spPr>
        <p:txBody>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Content Placeholder 11"/>
          <p:cNvSpPr>
            <a:spLocks noGrp="1"/>
          </p:cNvSpPr>
          <p:nvPr>
            <p:ph sz="quarter" idx="14"/>
          </p:nvPr>
        </p:nvSpPr>
        <p:spPr>
          <a:xfrm>
            <a:off x="4900613" y="2011680"/>
            <a:ext cx="3886200" cy="3736848"/>
          </a:xfrm>
        </p:spPr>
        <p:txBody>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8" name="Content Placeholder 30"/>
          <p:cNvSpPr>
            <a:spLocks noGrp="1"/>
          </p:cNvSpPr>
          <p:nvPr>
            <p:ph sz="quarter" idx="13"/>
          </p:nvPr>
        </p:nvSpPr>
        <p:spPr>
          <a:xfrm>
            <a:off x="352426" y="2011680"/>
            <a:ext cx="3886200" cy="3736848"/>
          </a:xfrm>
        </p:spPr>
        <p:txBody>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0" name="Title 29"/>
          <p:cNvSpPr>
            <a:spLocks noGrp="1"/>
          </p:cNvSpPr>
          <p:nvPr>
            <p:ph type="title"/>
          </p:nvPr>
        </p:nvSpPr>
        <p:spPr/>
        <p:txBody>
          <a:bodyPr/>
          <a:lstStyle/>
          <a:p>
            <a:r>
              <a:rPr lang="en-US" smtClean="0"/>
              <a:t>Click to edit Master title style</a:t>
            </a:r>
            <a:endParaRPr lang="en-US"/>
          </a:p>
        </p:txBody>
      </p:sp>
      <p:sp>
        <p:nvSpPr>
          <p:cNvPr id="8" name="Date Placeholder 19"/>
          <p:cNvSpPr>
            <a:spLocks noGrp="1"/>
          </p:cNvSpPr>
          <p:nvPr>
            <p:ph type="dt" sz="half" idx="16"/>
          </p:nvPr>
        </p:nvSpPr>
        <p:spPr/>
        <p:txBody>
          <a:bodyPr/>
          <a:lstStyle>
            <a:lvl1pPr>
              <a:defRPr/>
            </a:lvl1pPr>
          </a:lstStyle>
          <a:p>
            <a:fld id="{F3AC04B5-853A-B542-B135-2B35561905B2}" type="datetimeFigureOut">
              <a:rPr lang="en-US">
                <a:latin typeface="Corbel"/>
              </a:rPr>
              <a:pPr/>
              <a:t>17/09/10</a:t>
            </a:fld>
            <a:endParaRPr lang="en-ZA">
              <a:latin typeface="Corbel"/>
            </a:endParaRPr>
          </a:p>
        </p:txBody>
      </p:sp>
      <p:sp>
        <p:nvSpPr>
          <p:cNvPr id="9" name="Slide Number Placeholder 23"/>
          <p:cNvSpPr>
            <a:spLocks noGrp="1"/>
          </p:cNvSpPr>
          <p:nvPr>
            <p:ph type="sldNum" sz="quarter" idx="17"/>
          </p:nvPr>
        </p:nvSpPr>
        <p:spPr/>
        <p:txBody>
          <a:bodyPr/>
          <a:lstStyle>
            <a:lvl1pPr>
              <a:defRPr/>
            </a:lvl1pPr>
          </a:lstStyle>
          <a:p>
            <a:fld id="{B71C72FE-1BB2-044D-9CB9-6D63AA86A854}" type="slidenum">
              <a:rPr lang="en-ZA">
                <a:latin typeface="Corbel"/>
              </a:rPr>
              <a:pPr/>
              <a:t>‹#›</a:t>
            </a:fld>
            <a:endParaRPr lang="en-ZA">
              <a:latin typeface="Corbel"/>
            </a:endParaRPr>
          </a:p>
        </p:txBody>
      </p:sp>
      <p:sp>
        <p:nvSpPr>
          <p:cNvPr id="10" name="Footer Placeholder 28"/>
          <p:cNvSpPr>
            <a:spLocks noGrp="1"/>
          </p:cNvSpPr>
          <p:nvPr>
            <p:ph type="ftr" sz="quarter" idx="18"/>
          </p:nvPr>
        </p:nvSpPr>
        <p:spPr/>
        <p:txBody>
          <a:bodyPr/>
          <a:lstStyle>
            <a:lvl1pPr>
              <a:defRPr/>
            </a:lvl1pPr>
          </a:lstStyle>
          <a:p>
            <a:pPr>
              <a:defRPr/>
            </a:pPr>
            <a:endParaRPr lang="en-ZA">
              <a:solidFill>
                <a:srgbClr val="FFFFFF">
                  <a:alpha val="65000"/>
                </a:srgbClr>
              </a:solidFill>
              <a:latin typeface="Corbel"/>
            </a:endParaRPr>
          </a:p>
        </p:txBody>
      </p:sp>
    </p:spTree>
    <p:extLst>
      <p:ext uri="{BB962C8B-B14F-4D97-AF65-F5344CB8AC3E}">
        <p14:creationId xmlns:p14="http://schemas.microsoft.com/office/powerpoint/2010/main" val="22023947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15" name="Title 14"/>
          <p:cNvSpPr>
            <a:spLocks noGrp="1"/>
          </p:cNvSpPr>
          <p:nvPr>
            <p:ph type="title"/>
          </p:nvPr>
        </p:nvSpPr>
        <p:spPr/>
        <p:txBody>
          <a:bodyPr/>
          <a:lstStyle/>
          <a:p>
            <a:r>
              <a:rPr lang="en-US" smtClean="0"/>
              <a:t>Click to edit Master title style</a:t>
            </a:r>
            <a:endParaRPr lang="en-US"/>
          </a:p>
        </p:txBody>
      </p:sp>
      <p:sp>
        <p:nvSpPr>
          <p:cNvPr id="4" name="Date Placeholder 10"/>
          <p:cNvSpPr>
            <a:spLocks noGrp="1"/>
          </p:cNvSpPr>
          <p:nvPr>
            <p:ph type="dt" sz="half" idx="10"/>
          </p:nvPr>
        </p:nvSpPr>
        <p:spPr/>
        <p:txBody>
          <a:bodyPr/>
          <a:lstStyle>
            <a:lvl1pPr>
              <a:defRPr/>
            </a:lvl1pPr>
          </a:lstStyle>
          <a:p>
            <a:fld id="{BB7DC9CC-7CB5-4341-9545-5EFC23BD0EF5}" type="datetimeFigureOut">
              <a:rPr lang="en-US">
                <a:latin typeface="Corbel"/>
              </a:rPr>
              <a:pPr/>
              <a:t>17/09/10</a:t>
            </a:fld>
            <a:endParaRPr lang="en-ZA">
              <a:latin typeface="Corbel"/>
            </a:endParaRPr>
          </a:p>
        </p:txBody>
      </p:sp>
      <p:sp>
        <p:nvSpPr>
          <p:cNvPr id="5" name="Slide Number Placeholder 13"/>
          <p:cNvSpPr>
            <a:spLocks noGrp="1"/>
          </p:cNvSpPr>
          <p:nvPr>
            <p:ph type="sldNum" sz="quarter" idx="11"/>
          </p:nvPr>
        </p:nvSpPr>
        <p:spPr/>
        <p:txBody>
          <a:bodyPr/>
          <a:lstStyle>
            <a:lvl1pPr>
              <a:defRPr/>
            </a:lvl1pPr>
          </a:lstStyle>
          <a:p>
            <a:fld id="{AFD4ABD0-E019-0645-A5FA-034B10C3B81B}" type="slidenum">
              <a:rPr lang="en-ZA">
                <a:latin typeface="Corbel"/>
              </a:rPr>
              <a:pPr/>
              <a:t>‹#›</a:t>
            </a:fld>
            <a:endParaRPr lang="en-ZA">
              <a:latin typeface="Corbel"/>
            </a:endParaRPr>
          </a:p>
        </p:txBody>
      </p:sp>
      <p:sp>
        <p:nvSpPr>
          <p:cNvPr id="6" name="Footer Placeholder 17"/>
          <p:cNvSpPr>
            <a:spLocks noGrp="1"/>
          </p:cNvSpPr>
          <p:nvPr>
            <p:ph type="ftr" sz="quarter" idx="12"/>
          </p:nvPr>
        </p:nvSpPr>
        <p:spPr/>
        <p:txBody>
          <a:bodyPr/>
          <a:lstStyle>
            <a:lvl1pPr>
              <a:defRPr/>
            </a:lvl1pPr>
          </a:lstStyle>
          <a:p>
            <a:pPr>
              <a:defRPr/>
            </a:pPr>
            <a:endParaRPr lang="en-ZA">
              <a:solidFill>
                <a:srgbClr val="FFFFFF">
                  <a:alpha val="65000"/>
                </a:srgbClr>
              </a:solidFill>
              <a:latin typeface="Corbel"/>
            </a:endParaRPr>
          </a:p>
        </p:txBody>
      </p:sp>
    </p:spTree>
    <p:extLst>
      <p:ext uri="{BB962C8B-B14F-4D97-AF65-F5344CB8AC3E}">
        <p14:creationId xmlns:p14="http://schemas.microsoft.com/office/powerpoint/2010/main" val="12885895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3" name="Date Placeholder 6"/>
          <p:cNvSpPr>
            <a:spLocks noGrp="1"/>
          </p:cNvSpPr>
          <p:nvPr>
            <p:ph type="dt" sz="half" idx="10"/>
          </p:nvPr>
        </p:nvSpPr>
        <p:spPr/>
        <p:txBody>
          <a:bodyPr/>
          <a:lstStyle>
            <a:lvl1pPr>
              <a:defRPr/>
            </a:lvl1pPr>
          </a:lstStyle>
          <a:p>
            <a:fld id="{388A176C-2159-034D-AEAB-22737941ACFF}" type="datetimeFigureOut">
              <a:rPr lang="en-US">
                <a:latin typeface="Corbel"/>
              </a:rPr>
              <a:pPr/>
              <a:t>17/09/10</a:t>
            </a:fld>
            <a:endParaRPr lang="en-ZA">
              <a:latin typeface="Corbel"/>
            </a:endParaRPr>
          </a:p>
        </p:txBody>
      </p:sp>
      <p:sp>
        <p:nvSpPr>
          <p:cNvPr id="4" name="Slide Number Placeholder 11"/>
          <p:cNvSpPr>
            <a:spLocks noGrp="1"/>
          </p:cNvSpPr>
          <p:nvPr>
            <p:ph type="sldNum" sz="quarter" idx="11"/>
          </p:nvPr>
        </p:nvSpPr>
        <p:spPr/>
        <p:txBody>
          <a:bodyPr/>
          <a:lstStyle>
            <a:lvl1pPr>
              <a:defRPr/>
            </a:lvl1pPr>
          </a:lstStyle>
          <a:p>
            <a:fld id="{9D384AB5-12E3-4C4B-8C8C-C4B2A33A268C}" type="slidenum">
              <a:rPr lang="en-ZA">
                <a:latin typeface="Corbel"/>
              </a:rPr>
              <a:pPr/>
              <a:t>‹#›</a:t>
            </a:fld>
            <a:endParaRPr lang="en-ZA">
              <a:latin typeface="Corbel"/>
            </a:endParaRPr>
          </a:p>
        </p:txBody>
      </p:sp>
      <p:sp>
        <p:nvSpPr>
          <p:cNvPr id="5" name="Footer Placeholder 12"/>
          <p:cNvSpPr>
            <a:spLocks noGrp="1"/>
          </p:cNvSpPr>
          <p:nvPr>
            <p:ph type="ftr" sz="quarter" idx="12"/>
          </p:nvPr>
        </p:nvSpPr>
        <p:spPr/>
        <p:txBody>
          <a:bodyPr/>
          <a:lstStyle>
            <a:lvl1pPr>
              <a:defRPr/>
            </a:lvl1pPr>
          </a:lstStyle>
          <a:p>
            <a:pPr>
              <a:defRPr/>
            </a:pPr>
            <a:endParaRPr lang="en-ZA">
              <a:solidFill>
                <a:srgbClr val="FFFFFF">
                  <a:alpha val="65000"/>
                </a:srgbClr>
              </a:solidFill>
              <a:latin typeface="Corbel"/>
            </a:endParaRPr>
          </a:p>
        </p:txBody>
      </p:sp>
    </p:spTree>
    <p:extLst>
      <p:ext uri="{BB962C8B-B14F-4D97-AF65-F5344CB8AC3E}">
        <p14:creationId xmlns:p14="http://schemas.microsoft.com/office/powerpoint/2010/main" val="3735209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solidFill>
                  <a:schemeClr val="tx1">
                    <a:tint val="75000"/>
                  </a:schemeClr>
                </a:solidFill>
              </a:defRPr>
            </a:lvl1pPr>
            <a:lvl2pPr marL="457059" indent="0">
              <a:buNone/>
              <a:defRPr sz="1800">
                <a:solidFill>
                  <a:schemeClr val="tx1">
                    <a:tint val="75000"/>
                  </a:schemeClr>
                </a:solidFill>
              </a:defRPr>
            </a:lvl2pPr>
            <a:lvl3pPr marL="914118" indent="0">
              <a:buNone/>
              <a:defRPr sz="1600">
                <a:solidFill>
                  <a:schemeClr val="tx1">
                    <a:tint val="75000"/>
                  </a:schemeClr>
                </a:solidFill>
              </a:defRPr>
            </a:lvl3pPr>
            <a:lvl4pPr marL="1371180" indent="0">
              <a:buNone/>
              <a:defRPr sz="1400">
                <a:solidFill>
                  <a:schemeClr val="tx1">
                    <a:tint val="75000"/>
                  </a:schemeClr>
                </a:solidFill>
              </a:defRPr>
            </a:lvl4pPr>
            <a:lvl5pPr marL="1828239" indent="0">
              <a:buNone/>
              <a:defRPr sz="1400">
                <a:solidFill>
                  <a:schemeClr val="tx1">
                    <a:tint val="75000"/>
                  </a:schemeClr>
                </a:solidFill>
              </a:defRPr>
            </a:lvl5pPr>
            <a:lvl6pPr marL="2285298" indent="0">
              <a:buNone/>
              <a:defRPr sz="1400">
                <a:solidFill>
                  <a:schemeClr val="tx1">
                    <a:tint val="75000"/>
                  </a:schemeClr>
                </a:solidFill>
              </a:defRPr>
            </a:lvl6pPr>
            <a:lvl7pPr marL="2742360" indent="0">
              <a:buNone/>
              <a:defRPr sz="1400">
                <a:solidFill>
                  <a:schemeClr val="tx1">
                    <a:tint val="75000"/>
                  </a:schemeClr>
                </a:solidFill>
              </a:defRPr>
            </a:lvl7pPr>
            <a:lvl8pPr marL="3199416" indent="0">
              <a:buNone/>
              <a:defRPr sz="1400">
                <a:solidFill>
                  <a:schemeClr val="tx1">
                    <a:tint val="75000"/>
                  </a:schemeClr>
                </a:solidFill>
              </a:defRPr>
            </a:lvl8pPr>
            <a:lvl9pPr marL="365647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E483F3-1960-DB4E-B93A-983973F41CD9}" type="datetimeFigureOut">
              <a:rPr lang="en-US" smtClean="0"/>
              <a:t>17/09/10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4587151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6" name="Rectangle 5"/>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cxnSp>
        <p:nvCxnSpPr>
          <p:cNvPr id="7" name="Straight Connector 6"/>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23"/>
          <p:cNvSpPr>
            <a:spLocks noGrp="1"/>
          </p:cNvSpPr>
          <p:nvPr>
            <p:ph type="title"/>
          </p:nvPr>
        </p:nvSpPr>
        <p:spPr/>
        <p:txBody>
          <a:bodyPr/>
          <a:lstStyle/>
          <a:p>
            <a:r>
              <a:rPr lang="en-US" smtClean="0"/>
              <a:t>Click to edit Master title style</a:t>
            </a:r>
            <a:endParaRPr lang="en-US"/>
          </a:p>
        </p:txBody>
      </p:sp>
      <p:sp>
        <p:nvSpPr>
          <p:cNvPr id="11" name="Text Placeholder 3"/>
          <p:cNvSpPr>
            <a:spLocks noGrp="1"/>
          </p:cNvSpPr>
          <p:nvPr>
            <p:ph type="body" sz="half" idx="2"/>
          </p:nvPr>
        </p:nvSpPr>
        <p:spPr>
          <a:xfrm>
            <a:off x="352426" y="1463040"/>
            <a:ext cx="3381375" cy="3967162"/>
          </a:xfrm>
        </p:spPr>
        <p:txBody>
          <a:bodyPr/>
          <a:lstStyle>
            <a:lvl1pPr marL="0" indent="0">
              <a:lnSpc>
                <a:spcPct val="150000"/>
              </a:lnSpc>
              <a:buNone/>
              <a:defRPr sz="1600" b="0" i="1" spc="0" baseline="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Content Placeholder 11"/>
          <p:cNvSpPr>
            <a:spLocks noGrp="1"/>
          </p:cNvSpPr>
          <p:nvPr>
            <p:ph sz="quarter" idx="14"/>
          </p:nvPr>
        </p:nvSpPr>
        <p:spPr>
          <a:xfrm>
            <a:off x="4105275" y="1463040"/>
            <a:ext cx="4681538" cy="3968496"/>
          </a:xfrm>
        </p:spPr>
        <p:txBody>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12"/>
          <p:cNvSpPr>
            <a:spLocks noGrp="1"/>
          </p:cNvSpPr>
          <p:nvPr>
            <p:ph type="dt" sz="half" idx="15"/>
          </p:nvPr>
        </p:nvSpPr>
        <p:spPr/>
        <p:txBody>
          <a:bodyPr/>
          <a:lstStyle>
            <a:lvl1pPr>
              <a:defRPr/>
            </a:lvl1pPr>
          </a:lstStyle>
          <a:p>
            <a:fld id="{61F3BC0A-93AB-7541-ACD3-F68097034284}" type="datetimeFigureOut">
              <a:rPr lang="en-US">
                <a:latin typeface="Corbel"/>
              </a:rPr>
              <a:pPr/>
              <a:t>17/09/10</a:t>
            </a:fld>
            <a:endParaRPr lang="en-ZA">
              <a:latin typeface="Corbel"/>
            </a:endParaRPr>
          </a:p>
        </p:txBody>
      </p:sp>
      <p:sp>
        <p:nvSpPr>
          <p:cNvPr id="9" name="Slide Number Placeholder 17"/>
          <p:cNvSpPr>
            <a:spLocks noGrp="1"/>
          </p:cNvSpPr>
          <p:nvPr>
            <p:ph type="sldNum" sz="quarter" idx="16"/>
          </p:nvPr>
        </p:nvSpPr>
        <p:spPr/>
        <p:txBody>
          <a:bodyPr/>
          <a:lstStyle>
            <a:lvl1pPr>
              <a:defRPr/>
            </a:lvl1pPr>
          </a:lstStyle>
          <a:p>
            <a:fld id="{14EF263F-6B68-0940-93AD-69E5B6BF09A4}" type="slidenum">
              <a:rPr lang="en-ZA">
                <a:latin typeface="Corbel"/>
              </a:rPr>
              <a:pPr/>
              <a:t>‹#›</a:t>
            </a:fld>
            <a:endParaRPr lang="en-ZA">
              <a:latin typeface="Corbel"/>
            </a:endParaRPr>
          </a:p>
        </p:txBody>
      </p:sp>
      <p:sp>
        <p:nvSpPr>
          <p:cNvPr id="10" name="Footer Placeholder 19"/>
          <p:cNvSpPr>
            <a:spLocks noGrp="1"/>
          </p:cNvSpPr>
          <p:nvPr>
            <p:ph type="ftr" sz="quarter" idx="17"/>
          </p:nvPr>
        </p:nvSpPr>
        <p:spPr/>
        <p:txBody>
          <a:bodyPr/>
          <a:lstStyle>
            <a:lvl1pPr>
              <a:defRPr/>
            </a:lvl1pPr>
          </a:lstStyle>
          <a:p>
            <a:pPr>
              <a:defRPr/>
            </a:pPr>
            <a:endParaRPr lang="en-ZA">
              <a:solidFill>
                <a:srgbClr val="FFFFFF">
                  <a:alpha val="65000"/>
                </a:srgbClr>
              </a:solidFill>
              <a:latin typeface="Corbel"/>
            </a:endParaRPr>
          </a:p>
        </p:txBody>
      </p:sp>
    </p:spTree>
    <p:extLst>
      <p:ext uri="{BB962C8B-B14F-4D97-AF65-F5344CB8AC3E}">
        <p14:creationId xmlns:p14="http://schemas.microsoft.com/office/powerpoint/2010/main" val="26467096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6" name="Rectangle 5"/>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cxnSp>
        <p:nvCxnSpPr>
          <p:cNvPr id="7" name="Straight Connector 6"/>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a:xfrm>
            <a:off x="5229224" y="0"/>
            <a:ext cx="3914775" cy="5657850"/>
          </a:xfrm>
        </p:spPr>
        <p:txBody>
          <a:bodyPr anchor="ctr" anchorCtr="0"/>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25" name="Text Placeholder 24"/>
          <p:cNvSpPr>
            <a:spLocks noGrp="1"/>
          </p:cNvSpPr>
          <p:nvPr>
            <p:ph type="body" sz="quarter" idx="13"/>
          </p:nvPr>
        </p:nvSpPr>
        <p:spPr>
          <a:xfrm>
            <a:off x="352426" y="1600199"/>
            <a:ext cx="4572000" cy="3593237"/>
          </a:xfrm>
        </p:spPr>
        <p:txBody>
          <a:bodyPr/>
          <a:lstStyle>
            <a:lvl1pPr marL="0" indent="0">
              <a:lnSpc>
                <a:spcPct val="150000"/>
              </a:lnSpc>
              <a:spcBef>
                <a:spcPts val="0"/>
              </a:spcBef>
              <a:buNone/>
              <a:defRPr sz="1600" i="1">
                <a:solidFill>
                  <a:schemeClr val="tx1"/>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
        <p:nvSpPr>
          <p:cNvPr id="19" name="Title Placeholder 1"/>
          <p:cNvSpPr>
            <a:spLocks noGrp="1"/>
          </p:cNvSpPr>
          <p:nvPr>
            <p:ph type="title"/>
          </p:nvPr>
        </p:nvSpPr>
        <p:spPr>
          <a:xfrm>
            <a:off x="352425" y="275208"/>
            <a:ext cx="4572000" cy="1324992"/>
          </a:xfrm>
          <a:prstGeom prst="rect">
            <a:avLst/>
          </a:prstGeom>
        </p:spPr>
        <p:txBody>
          <a:bodyPr rtlCol="0">
            <a:normAutofit/>
          </a:bodyPr>
          <a:lstStyle/>
          <a:p>
            <a:r>
              <a:rPr lang="en-US" smtClean="0"/>
              <a:t>Click to edit Master title style</a:t>
            </a:r>
            <a:endParaRPr lang="en-US" dirty="0"/>
          </a:p>
        </p:txBody>
      </p:sp>
      <p:sp>
        <p:nvSpPr>
          <p:cNvPr id="8" name="Date Placeholder 12"/>
          <p:cNvSpPr>
            <a:spLocks noGrp="1"/>
          </p:cNvSpPr>
          <p:nvPr>
            <p:ph type="dt" sz="half" idx="14"/>
          </p:nvPr>
        </p:nvSpPr>
        <p:spPr/>
        <p:txBody>
          <a:bodyPr/>
          <a:lstStyle>
            <a:lvl1pPr>
              <a:defRPr/>
            </a:lvl1pPr>
          </a:lstStyle>
          <a:p>
            <a:fld id="{5558697B-498D-7546-A491-AC7C0833FF61}" type="datetimeFigureOut">
              <a:rPr lang="en-US">
                <a:latin typeface="Corbel"/>
              </a:rPr>
              <a:pPr/>
              <a:t>17/09/10</a:t>
            </a:fld>
            <a:endParaRPr lang="en-ZA">
              <a:latin typeface="Corbel"/>
            </a:endParaRPr>
          </a:p>
        </p:txBody>
      </p:sp>
      <p:sp>
        <p:nvSpPr>
          <p:cNvPr id="9" name="Slide Number Placeholder 19"/>
          <p:cNvSpPr>
            <a:spLocks noGrp="1"/>
          </p:cNvSpPr>
          <p:nvPr>
            <p:ph type="sldNum" sz="quarter" idx="15"/>
          </p:nvPr>
        </p:nvSpPr>
        <p:spPr/>
        <p:txBody>
          <a:bodyPr/>
          <a:lstStyle>
            <a:lvl1pPr>
              <a:defRPr/>
            </a:lvl1pPr>
          </a:lstStyle>
          <a:p>
            <a:fld id="{4A2BBB68-ACAE-3B4D-ABE2-A41F0568C23C}" type="slidenum">
              <a:rPr lang="en-ZA">
                <a:latin typeface="Corbel"/>
              </a:rPr>
              <a:pPr/>
              <a:t>‹#›</a:t>
            </a:fld>
            <a:endParaRPr lang="en-ZA">
              <a:latin typeface="Corbel"/>
            </a:endParaRPr>
          </a:p>
        </p:txBody>
      </p:sp>
      <p:sp>
        <p:nvSpPr>
          <p:cNvPr id="10" name="Footer Placeholder 20"/>
          <p:cNvSpPr>
            <a:spLocks noGrp="1"/>
          </p:cNvSpPr>
          <p:nvPr>
            <p:ph type="ftr" sz="quarter" idx="16"/>
          </p:nvPr>
        </p:nvSpPr>
        <p:spPr/>
        <p:txBody>
          <a:bodyPr/>
          <a:lstStyle>
            <a:lvl1pPr>
              <a:defRPr/>
            </a:lvl1pPr>
          </a:lstStyle>
          <a:p>
            <a:pPr>
              <a:defRPr/>
            </a:pPr>
            <a:endParaRPr lang="en-ZA">
              <a:solidFill>
                <a:srgbClr val="FFFFFF">
                  <a:alpha val="65000"/>
                </a:srgbClr>
              </a:solidFill>
              <a:latin typeface="Corbel"/>
            </a:endParaRPr>
          </a:p>
        </p:txBody>
      </p:sp>
    </p:spTree>
    <p:extLst>
      <p:ext uri="{BB962C8B-B14F-4D97-AF65-F5344CB8AC3E}">
        <p14:creationId xmlns:p14="http://schemas.microsoft.com/office/powerpoint/2010/main" val="32108006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FD7CDB11-413C-E54A-9934-EF0D66A4C78C}" type="datetimeFigureOut">
              <a:rPr lang="en-US">
                <a:latin typeface="Corbel"/>
              </a:rPr>
              <a:pPr/>
              <a:t>17/09/10</a:t>
            </a:fld>
            <a:endParaRPr lang="en-ZA">
              <a:latin typeface="Corbel"/>
            </a:endParaRPr>
          </a:p>
        </p:txBody>
      </p:sp>
      <p:sp>
        <p:nvSpPr>
          <p:cNvPr id="6" name="Footer Placeholder 4"/>
          <p:cNvSpPr>
            <a:spLocks noGrp="1"/>
          </p:cNvSpPr>
          <p:nvPr>
            <p:ph type="ftr" sz="quarter" idx="11"/>
          </p:nvPr>
        </p:nvSpPr>
        <p:spPr/>
        <p:txBody>
          <a:bodyPr/>
          <a:lstStyle>
            <a:lvl1pPr>
              <a:defRPr/>
            </a:lvl1pPr>
          </a:lstStyle>
          <a:p>
            <a:pPr>
              <a:defRPr/>
            </a:pPr>
            <a:endParaRPr lang="en-ZA">
              <a:solidFill>
                <a:srgbClr val="FFFFFF">
                  <a:alpha val="65000"/>
                </a:srgbClr>
              </a:solidFill>
              <a:latin typeface="Corbel"/>
            </a:endParaRPr>
          </a:p>
        </p:txBody>
      </p:sp>
      <p:sp>
        <p:nvSpPr>
          <p:cNvPr id="7" name="Slide Number Placeholder 5"/>
          <p:cNvSpPr>
            <a:spLocks noGrp="1"/>
          </p:cNvSpPr>
          <p:nvPr>
            <p:ph type="sldNum" sz="quarter" idx="12"/>
          </p:nvPr>
        </p:nvSpPr>
        <p:spPr/>
        <p:txBody>
          <a:bodyPr/>
          <a:lstStyle>
            <a:lvl1pPr>
              <a:defRPr/>
            </a:lvl1pPr>
          </a:lstStyle>
          <a:p>
            <a:fld id="{40E234C4-BBD7-0A46-B767-5B380E792D05}" type="slidenum">
              <a:rPr lang="en-ZA">
                <a:latin typeface="Corbel"/>
              </a:rPr>
              <a:pPr/>
              <a:t>‹#›</a:t>
            </a:fld>
            <a:endParaRPr lang="en-ZA">
              <a:latin typeface="Corbel"/>
            </a:endParaRPr>
          </a:p>
        </p:txBody>
      </p:sp>
    </p:spTree>
    <p:extLst>
      <p:ext uri="{BB962C8B-B14F-4D97-AF65-F5344CB8AC3E}">
        <p14:creationId xmlns:p14="http://schemas.microsoft.com/office/powerpoint/2010/main" val="13666745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833EB04E-7ABE-5841-9473-907558389C7C}" type="datetimeFigureOut">
              <a:rPr lang="en-US">
                <a:latin typeface="Corbel"/>
              </a:rPr>
              <a:pPr/>
              <a:t>17/09/10</a:t>
            </a:fld>
            <a:endParaRPr lang="en-ZA">
              <a:latin typeface="Corbel"/>
            </a:endParaRPr>
          </a:p>
        </p:txBody>
      </p:sp>
      <p:sp>
        <p:nvSpPr>
          <p:cNvPr id="6" name="Footer Placeholder 4"/>
          <p:cNvSpPr>
            <a:spLocks noGrp="1"/>
          </p:cNvSpPr>
          <p:nvPr>
            <p:ph type="ftr" sz="quarter" idx="11"/>
          </p:nvPr>
        </p:nvSpPr>
        <p:spPr/>
        <p:txBody>
          <a:bodyPr/>
          <a:lstStyle>
            <a:lvl1pPr>
              <a:defRPr/>
            </a:lvl1pPr>
          </a:lstStyle>
          <a:p>
            <a:pPr>
              <a:defRPr/>
            </a:pPr>
            <a:endParaRPr lang="en-ZA">
              <a:solidFill>
                <a:srgbClr val="FFFFFF">
                  <a:alpha val="65000"/>
                </a:srgbClr>
              </a:solidFill>
              <a:latin typeface="Corbel"/>
            </a:endParaRPr>
          </a:p>
        </p:txBody>
      </p:sp>
      <p:sp>
        <p:nvSpPr>
          <p:cNvPr id="7" name="Slide Number Placeholder 5"/>
          <p:cNvSpPr>
            <a:spLocks noGrp="1"/>
          </p:cNvSpPr>
          <p:nvPr>
            <p:ph type="sldNum" sz="quarter" idx="12"/>
          </p:nvPr>
        </p:nvSpPr>
        <p:spPr/>
        <p:txBody>
          <a:bodyPr/>
          <a:lstStyle>
            <a:lvl1pPr>
              <a:defRPr/>
            </a:lvl1pPr>
          </a:lstStyle>
          <a:p>
            <a:fld id="{AF429BA2-77F3-384C-AAB5-9EBEC656E606}" type="slidenum">
              <a:rPr lang="en-ZA">
                <a:latin typeface="Corbel"/>
              </a:rPr>
              <a:pPr/>
              <a:t>‹#›</a:t>
            </a:fld>
            <a:endParaRPr lang="en-ZA">
              <a:latin typeface="Corbel"/>
            </a:endParaRPr>
          </a:p>
        </p:txBody>
      </p:sp>
    </p:spTree>
    <p:extLst>
      <p:ext uri="{BB962C8B-B14F-4D97-AF65-F5344CB8AC3E}">
        <p14:creationId xmlns:p14="http://schemas.microsoft.com/office/powerpoint/2010/main" val="4207056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E483F3-1960-DB4E-B93A-983973F41CD9}" type="datetimeFigureOut">
              <a:rPr lang="en-US" smtClean="0"/>
              <a:t>17/09/10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1031818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E483F3-1960-DB4E-B93A-983973F41CD9}" type="datetimeFigureOut">
              <a:rPr lang="en-US" smtClean="0"/>
              <a:t>17/09/10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988241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E483F3-1960-DB4E-B93A-983973F41CD9}" type="datetimeFigureOut">
              <a:rPr lang="en-US" smtClean="0"/>
              <a:t>17/09/10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3841808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E483F3-1960-DB4E-B93A-983973F41CD9}" type="datetimeFigureOut">
              <a:rPr lang="en-US" smtClean="0"/>
              <a:t>17/09/10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4029040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E483F3-1960-DB4E-B93A-983973F41CD9}" type="datetimeFigureOut">
              <a:rPr lang="en-US" smtClean="0"/>
              <a:t>17/09/10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893984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8" indent="0">
              <a:buNone/>
              <a:defRPr sz="2400"/>
            </a:lvl3pPr>
            <a:lvl4pPr marL="1371180" indent="0">
              <a:buNone/>
              <a:defRPr sz="2000"/>
            </a:lvl4pPr>
            <a:lvl5pPr marL="1828239" indent="0">
              <a:buNone/>
              <a:defRPr sz="2000"/>
            </a:lvl5pPr>
            <a:lvl6pPr marL="2285298" indent="0">
              <a:buNone/>
              <a:defRPr sz="2000"/>
            </a:lvl6pPr>
            <a:lvl7pPr marL="2742360" indent="0">
              <a:buNone/>
              <a:defRPr sz="2000"/>
            </a:lvl7pPr>
            <a:lvl8pPr marL="3199416" indent="0">
              <a:buNone/>
              <a:defRPr sz="2000"/>
            </a:lvl8pPr>
            <a:lvl9pPr marL="365647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E483F3-1960-DB4E-B93A-983973F41CD9}" type="datetimeFigureOut">
              <a:rPr lang="en-US" smtClean="0"/>
              <a:t>17/09/10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5801950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11" tIns="45706" rIns="91411" bIns="4570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11" tIns="45706" rIns="91411" bIns="4570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6"/>
            <a:ext cx="2133600" cy="365125"/>
          </a:xfrm>
          <a:prstGeom prst="rect">
            <a:avLst/>
          </a:prstGeom>
        </p:spPr>
        <p:txBody>
          <a:bodyPr vert="horz" lIns="91411" tIns="45706" rIns="91411" bIns="45706" rtlCol="0" anchor="ctr"/>
          <a:lstStyle>
            <a:lvl1pPr algn="l">
              <a:defRPr sz="1200">
                <a:solidFill>
                  <a:schemeClr val="tx1">
                    <a:tint val="75000"/>
                  </a:schemeClr>
                </a:solidFill>
              </a:defRPr>
            </a:lvl1pPr>
          </a:lstStyle>
          <a:p>
            <a:fld id="{CFE483F3-1960-DB4E-B93A-983973F41CD9}" type="datetimeFigureOut">
              <a:rPr lang="en-US" smtClean="0"/>
              <a:t>17/09/10</a:t>
            </a:fld>
            <a:endParaRPr lang="en-US"/>
          </a:p>
        </p:txBody>
      </p:sp>
      <p:sp>
        <p:nvSpPr>
          <p:cNvPr id="5" name="Footer Placeholder 4"/>
          <p:cNvSpPr>
            <a:spLocks noGrp="1"/>
          </p:cNvSpPr>
          <p:nvPr>
            <p:ph type="ftr" sz="quarter" idx="3"/>
          </p:nvPr>
        </p:nvSpPr>
        <p:spPr>
          <a:xfrm>
            <a:off x="3124201" y="6356356"/>
            <a:ext cx="2895600" cy="365125"/>
          </a:xfrm>
          <a:prstGeom prst="rect">
            <a:avLst/>
          </a:prstGeom>
        </p:spPr>
        <p:txBody>
          <a:bodyPr vert="horz" lIns="91411" tIns="45706" rIns="91411" bIns="4570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11" tIns="45706" rIns="91411" bIns="45706" rtlCol="0" anchor="ctr"/>
          <a:lstStyle>
            <a:lvl1pPr algn="r">
              <a:defRPr sz="1200">
                <a:solidFill>
                  <a:schemeClr val="tx1">
                    <a:tint val="75000"/>
                  </a:schemeClr>
                </a:solidFill>
              </a:defRPr>
            </a:lvl1pPr>
          </a:lstStyle>
          <a:p>
            <a:fld id="{2E1AFF90-09CB-214E-89E3-06D307DB4E23}" type="slidenum">
              <a:rPr lang="en-US" smtClean="0"/>
              <a:t>‹#›</a:t>
            </a:fld>
            <a:endParaRPr lang="en-US"/>
          </a:p>
        </p:txBody>
      </p:sp>
    </p:spTree>
    <p:extLst>
      <p:ext uri="{BB962C8B-B14F-4D97-AF65-F5344CB8AC3E}">
        <p14:creationId xmlns:p14="http://schemas.microsoft.com/office/powerpoint/2010/main" val="3204857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059" rtl="0" eaLnBrk="1" latinLnBrk="0" hangingPunct="1">
        <a:spcBef>
          <a:spcPct val="0"/>
        </a:spcBef>
        <a:buNone/>
        <a:defRPr sz="4400" kern="1200">
          <a:solidFill>
            <a:schemeClr val="tx1"/>
          </a:solidFill>
          <a:latin typeface="+mj-lt"/>
          <a:ea typeface="+mj-ea"/>
          <a:cs typeface="+mj-cs"/>
        </a:defRPr>
      </a:lvl1pPr>
    </p:titleStyle>
    <p:bodyStyle>
      <a:lvl1pPr marL="342796" indent="-342796" algn="l" defTabSz="457059" rtl="0" eaLnBrk="1" latinLnBrk="0" hangingPunct="1">
        <a:spcBef>
          <a:spcPct val="20000"/>
        </a:spcBef>
        <a:buFont typeface="Arial"/>
        <a:buChar char="•"/>
        <a:defRPr sz="3200" kern="1200">
          <a:solidFill>
            <a:schemeClr val="tx1"/>
          </a:solidFill>
          <a:latin typeface="+mn-lt"/>
          <a:ea typeface="+mn-ea"/>
          <a:cs typeface="+mn-cs"/>
        </a:defRPr>
      </a:lvl1pPr>
      <a:lvl2pPr marL="742722" indent="-285662" algn="l" defTabSz="457059" rtl="0" eaLnBrk="1" latinLnBrk="0" hangingPunct="1">
        <a:spcBef>
          <a:spcPct val="20000"/>
        </a:spcBef>
        <a:buFont typeface="Arial"/>
        <a:buChar char="–"/>
        <a:defRPr sz="2800" kern="1200">
          <a:solidFill>
            <a:schemeClr val="tx1"/>
          </a:solidFill>
          <a:latin typeface="+mn-lt"/>
          <a:ea typeface="+mn-ea"/>
          <a:cs typeface="+mn-cs"/>
        </a:defRPr>
      </a:lvl2pPr>
      <a:lvl3pPr marL="1142647" indent="-228529" algn="l" defTabSz="457059" rtl="0" eaLnBrk="1" latinLnBrk="0" hangingPunct="1">
        <a:spcBef>
          <a:spcPct val="20000"/>
        </a:spcBef>
        <a:buFont typeface="Arial"/>
        <a:buChar char="•"/>
        <a:defRPr sz="2400" kern="1200">
          <a:solidFill>
            <a:schemeClr val="tx1"/>
          </a:solidFill>
          <a:latin typeface="+mn-lt"/>
          <a:ea typeface="+mn-ea"/>
          <a:cs typeface="+mn-cs"/>
        </a:defRPr>
      </a:lvl3pPr>
      <a:lvl4pPr marL="1599708" indent="-228529" algn="l" defTabSz="457059" rtl="0" eaLnBrk="1" latinLnBrk="0" hangingPunct="1">
        <a:spcBef>
          <a:spcPct val="20000"/>
        </a:spcBef>
        <a:buFont typeface="Arial"/>
        <a:buChar char="–"/>
        <a:defRPr sz="2000" kern="1200">
          <a:solidFill>
            <a:schemeClr val="tx1"/>
          </a:solidFill>
          <a:latin typeface="+mn-lt"/>
          <a:ea typeface="+mn-ea"/>
          <a:cs typeface="+mn-cs"/>
        </a:defRPr>
      </a:lvl4pPr>
      <a:lvl5pPr marL="2056770" indent="-228529" algn="l" defTabSz="457059" rtl="0" eaLnBrk="1" latinLnBrk="0" hangingPunct="1">
        <a:spcBef>
          <a:spcPct val="20000"/>
        </a:spcBef>
        <a:buFont typeface="Arial"/>
        <a:buChar char="»"/>
        <a:defRPr sz="2000" kern="1200">
          <a:solidFill>
            <a:schemeClr val="tx1"/>
          </a:solidFill>
          <a:latin typeface="+mn-lt"/>
          <a:ea typeface="+mn-ea"/>
          <a:cs typeface="+mn-cs"/>
        </a:defRPr>
      </a:lvl5pPr>
      <a:lvl6pPr marL="2513830" indent="-228529" algn="l" defTabSz="457059" rtl="0" eaLnBrk="1" latinLnBrk="0" hangingPunct="1">
        <a:spcBef>
          <a:spcPct val="20000"/>
        </a:spcBef>
        <a:buFont typeface="Arial"/>
        <a:buChar char="•"/>
        <a:defRPr sz="2000" kern="1200">
          <a:solidFill>
            <a:schemeClr val="tx1"/>
          </a:solidFill>
          <a:latin typeface="+mn-lt"/>
          <a:ea typeface="+mn-ea"/>
          <a:cs typeface="+mn-cs"/>
        </a:defRPr>
      </a:lvl6pPr>
      <a:lvl7pPr marL="2970888" indent="-228529" algn="l" defTabSz="457059" rtl="0" eaLnBrk="1" latinLnBrk="0" hangingPunct="1">
        <a:spcBef>
          <a:spcPct val="20000"/>
        </a:spcBef>
        <a:buFont typeface="Arial"/>
        <a:buChar char="•"/>
        <a:defRPr sz="2000" kern="1200">
          <a:solidFill>
            <a:schemeClr val="tx1"/>
          </a:solidFill>
          <a:latin typeface="+mn-lt"/>
          <a:ea typeface="+mn-ea"/>
          <a:cs typeface="+mn-cs"/>
        </a:defRPr>
      </a:lvl7pPr>
      <a:lvl8pPr marL="3427949" indent="-228529" algn="l" defTabSz="457059" rtl="0" eaLnBrk="1" latinLnBrk="0" hangingPunct="1">
        <a:spcBef>
          <a:spcPct val="20000"/>
        </a:spcBef>
        <a:buFont typeface="Arial"/>
        <a:buChar char="•"/>
        <a:defRPr sz="2000" kern="1200">
          <a:solidFill>
            <a:schemeClr val="tx1"/>
          </a:solidFill>
          <a:latin typeface="+mn-lt"/>
          <a:ea typeface="+mn-ea"/>
          <a:cs typeface="+mn-cs"/>
        </a:defRPr>
      </a:lvl8pPr>
      <a:lvl9pPr marL="3885006" indent="-228529" algn="l" defTabSz="4570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8" algn="l" defTabSz="457059" rtl="0" eaLnBrk="1" latinLnBrk="0" hangingPunct="1">
        <a:defRPr sz="1800" kern="1200">
          <a:solidFill>
            <a:schemeClr val="tx1"/>
          </a:solidFill>
          <a:latin typeface="+mn-lt"/>
          <a:ea typeface="+mn-ea"/>
          <a:cs typeface="+mn-cs"/>
        </a:defRPr>
      </a:lvl3pPr>
      <a:lvl4pPr marL="1371180" algn="l" defTabSz="457059" rtl="0" eaLnBrk="1" latinLnBrk="0" hangingPunct="1">
        <a:defRPr sz="1800" kern="1200">
          <a:solidFill>
            <a:schemeClr val="tx1"/>
          </a:solidFill>
          <a:latin typeface="+mn-lt"/>
          <a:ea typeface="+mn-ea"/>
          <a:cs typeface="+mn-cs"/>
        </a:defRPr>
      </a:lvl4pPr>
      <a:lvl5pPr marL="1828239" algn="l" defTabSz="457059" rtl="0" eaLnBrk="1" latinLnBrk="0" hangingPunct="1">
        <a:defRPr sz="1800" kern="1200">
          <a:solidFill>
            <a:schemeClr val="tx1"/>
          </a:solidFill>
          <a:latin typeface="+mn-lt"/>
          <a:ea typeface="+mn-ea"/>
          <a:cs typeface="+mn-cs"/>
        </a:defRPr>
      </a:lvl5pPr>
      <a:lvl6pPr marL="2285298" algn="l" defTabSz="457059" rtl="0" eaLnBrk="1" latinLnBrk="0" hangingPunct="1">
        <a:defRPr sz="1800" kern="1200">
          <a:solidFill>
            <a:schemeClr val="tx1"/>
          </a:solidFill>
          <a:latin typeface="+mn-lt"/>
          <a:ea typeface="+mn-ea"/>
          <a:cs typeface="+mn-cs"/>
        </a:defRPr>
      </a:lvl6pPr>
      <a:lvl7pPr marL="2742360" algn="l" defTabSz="457059" rtl="0" eaLnBrk="1" latinLnBrk="0" hangingPunct="1">
        <a:defRPr sz="1800" kern="1200">
          <a:solidFill>
            <a:schemeClr val="tx1"/>
          </a:solidFill>
          <a:latin typeface="+mn-lt"/>
          <a:ea typeface="+mn-ea"/>
          <a:cs typeface="+mn-cs"/>
        </a:defRPr>
      </a:lvl7pPr>
      <a:lvl8pPr marL="3199416" algn="l" defTabSz="457059" rtl="0" eaLnBrk="1" latinLnBrk="0" hangingPunct="1">
        <a:defRPr sz="1800" kern="1200">
          <a:solidFill>
            <a:schemeClr val="tx1"/>
          </a:solidFill>
          <a:latin typeface="+mn-lt"/>
          <a:ea typeface="+mn-ea"/>
          <a:cs typeface="+mn-cs"/>
        </a:defRPr>
      </a:lvl8pPr>
      <a:lvl9pPr marL="3656478" algn="l" defTabSz="45705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ZA"/>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914400" fontAlgn="base">
              <a:spcBef>
                <a:spcPct val="0"/>
              </a:spcBef>
              <a:spcAft>
                <a:spcPct val="0"/>
              </a:spcAft>
            </a:pPr>
            <a:fld id="{1F20AD4A-0585-614A-8B49-B14BD8594CD5}" type="datetimeFigureOut">
              <a:rPr lang="en-US" smtClean="0">
                <a:ea typeface="Geneva" charset="0"/>
                <a:cs typeface="Arial" charset="0"/>
              </a:rPr>
              <a:pPr defTabSz="914400" fontAlgn="base">
                <a:spcBef>
                  <a:spcPct val="0"/>
                </a:spcBef>
                <a:spcAft>
                  <a:spcPct val="0"/>
                </a:spcAft>
              </a:pPr>
              <a:t>17/09/10</a:t>
            </a:fld>
            <a:endParaRPr lang="en-ZA" smtClean="0">
              <a:ea typeface="Geneva"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ZA">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914400" fontAlgn="base">
              <a:spcBef>
                <a:spcPct val="0"/>
              </a:spcBef>
              <a:spcAft>
                <a:spcPct val="0"/>
              </a:spcAft>
            </a:pPr>
            <a:fld id="{98037B07-CEEE-2F48-AFF0-36930922687A}" type="slidenum">
              <a:rPr lang="en-ZA" smtClean="0">
                <a:ea typeface="Geneva" charset="0"/>
                <a:cs typeface="Arial" charset="0"/>
              </a:rPr>
              <a:pPr defTabSz="914400" fontAlgn="base">
                <a:spcBef>
                  <a:spcPct val="0"/>
                </a:spcBef>
                <a:spcAft>
                  <a:spcPct val="0"/>
                </a:spcAft>
              </a:pPr>
              <a:t>‹#›</a:t>
            </a:fld>
            <a:endParaRPr lang="en-ZA" smtClean="0">
              <a:ea typeface="Geneva" charset="0"/>
              <a:cs typeface="Arial" charset="0"/>
            </a:endParaRP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spcBef>
          <a:spcPct val="0"/>
        </a:spcBef>
        <a:spcAft>
          <a:spcPct val="0"/>
        </a:spcAft>
        <a:defRPr sz="4400" kern="1200">
          <a:solidFill>
            <a:schemeClr val="tx1"/>
          </a:solidFill>
          <a:latin typeface="+mj-lt"/>
          <a:ea typeface="Geneva" charset="0"/>
          <a:cs typeface="+mj-cs"/>
        </a:defRPr>
      </a:lvl1pPr>
      <a:lvl2pPr algn="ctr" rtl="0" eaLnBrk="0" fontAlgn="base" hangingPunct="0">
        <a:spcBef>
          <a:spcPct val="0"/>
        </a:spcBef>
        <a:spcAft>
          <a:spcPct val="0"/>
        </a:spcAft>
        <a:defRPr sz="4400">
          <a:solidFill>
            <a:schemeClr val="tx1"/>
          </a:solidFill>
          <a:latin typeface="Calibri" pitchFamily="34" charset="0"/>
          <a:ea typeface="Geneva" charset="0"/>
        </a:defRPr>
      </a:lvl2pPr>
      <a:lvl3pPr algn="ctr" rtl="0" eaLnBrk="0" fontAlgn="base" hangingPunct="0">
        <a:spcBef>
          <a:spcPct val="0"/>
        </a:spcBef>
        <a:spcAft>
          <a:spcPct val="0"/>
        </a:spcAft>
        <a:defRPr sz="4400">
          <a:solidFill>
            <a:schemeClr val="tx1"/>
          </a:solidFill>
          <a:latin typeface="Calibri" pitchFamily="34" charset="0"/>
          <a:ea typeface="Geneva" charset="0"/>
        </a:defRPr>
      </a:lvl3pPr>
      <a:lvl4pPr algn="ctr" rtl="0" eaLnBrk="0" fontAlgn="base" hangingPunct="0">
        <a:spcBef>
          <a:spcPct val="0"/>
        </a:spcBef>
        <a:spcAft>
          <a:spcPct val="0"/>
        </a:spcAft>
        <a:defRPr sz="4400">
          <a:solidFill>
            <a:schemeClr val="tx1"/>
          </a:solidFill>
          <a:latin typeface="Calibri" pitchFamily="34" charset="0"/>
          <a:ea typeface="Geneva" charset="0"/>
        </a:defRPr>
      </a:lvl4pPr>
      <a:lvl5pPr algn="ctr" rtl="0" eaLnBrk="0" fontAlgn="base" hangingPunct="0">
        <a:spcBef>
          <a:spcPct val="0"/>
        </a:spcBef>
        <a:spcAft>
          <a:spcPct val="0"/>
        </a:spcAft>
        <a:defRPr sz="4400">
          <a:solidFill>
            <a:schemeClr val="tx1"/>
          </a:solidFill>
          <a:latin typeface="Calibri" pitchFamily="34" charset="0"/>
          <a:ea typeface="Geneva"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Geneva"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52425" y="228600"/>
            <a:ext cx="76803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 name="Text Placeholder 2"/>
          <p:cNvSpPr>
            <a:spLocks noGrp="1"/>
          </p:cNvSpPr>
          <p:nvPr>
            <p:ph type="body" idx="1"/>
          </p:nvPr>
        </p:nvSpPr>
        <p:spPr>
          <a:xfrm>
            <a:off x="352425" y="1463675"/>
            <a:ext cx="7680325"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2425" y="6543675"/>
            <a:ext cx="1466850" cy="247650"/>
          </a:xfrm>
          <a:prstGeom prst="rect">
            <a:avLst/>
          </a:prstGeom>
        </p:spPr>
        <p:txBody>
          <a:bodyPr vert="horz" wrap="square" lIns="91440" tIns="45720" rIns="91440" bIns="45720" numCol="1" anchor="ctr" anchorCtr="0" compatLnSpc="1">
            <a:prstTxWarp prst="textNoShape">
              <a:avLst/>
            </a:prstTxWarp>
            <a:normAutofit/>
          </a:bodyPr>
          <a:lstStyle>
            <a:lvl1pPr>
              <a:defRPr sz="1000" b="1">
                <a:solidFill>
                  <a:srgbClr val="FFFFFF"/>
                </a:solidFill>
              </a:defRPr>
            </a:lvl1pPr>
          </a:lstStyle>
          <a:p>
            <a:pPr defTabSz="914400" fontAlgn="base">
              <a:spcBef>
                <a:spcPct val="0"/>
              </a:spcBef>
              <a:spcAft>
                <a:spcPct val="0"/>
              </a:spcAft>
            </a:pPr>
            <a:fld id="{5F45B726-0361-034F-9170-51909AA241C2}" type="datetimeFigureOut">
              <a:rPr lang="en-US" smtClean="0">
                <a:latin typeface="Arial" charset="0"/>
                <a:ea typeface="Geneva" charset="0"/>
                <a:cs typeface="Arial" charset="0"/>
              </a:rPr>
              <a:pPr defTabSz="914400" fontAlgn="base">
                <a:spcBef>
                  <a:spcPct val="0"/>
                </a:spcBef>
                <a:spcAft>
                  <a:spcPct val="0"/>
                </a:spcAft>
              </a:pPr>
              <a:t>17/09/10</a:t>
            </a:fld>
            <a:endParaRPr lang="en-ZA" smtClean="0">
              <a:latin typeface="Arial" charset="0"/>
              <a:ea typeface="Geneva" charset="0"/>
              <a:cs typeface="Arial" charset="0"/>
            </a:endParaRPr>
          </a:p>
        </p:txBody>
      </p:sp>
      <p:sp>
        <p:nvSpPr>
          <p:cNvPr id="5" name="Footer Placeholder 4"/>
          <p:cNvSpPr>
            <a:spLocks noGrp="1"/>
          </p:cNvSpPr>
          <p:nvPr>
            <p:ph type="ftr" sz="quarter" idx="3"/>
          </p:nvPr>
        </p:nvSpPr>
        <p:spPr>
          <a:xfrm>
            <a:off x="1809750" y="6543675"/>
            <a:ext cx="4086225" cy="247650"/>
          </a:xfrm>
          <a:prstGeom prst="rect">
            <a:avLst/>
          </a:prstGeom>
        </p:spPr>
        <p:txBody>
          <a:bodyPr vert="horz" lIns="91440" tIns="45720" rIns="91440" bIns="45720" rtlCol="0" anchor="ctr">
            <a:normAutofit/>
          </a:bodyPr>
          <a:lstStyle>
            <a:lvl1pPr algn="l">
              <a:defRPr sz="1000" b="1" i="1">
                <a:solidFill>
                  <a:schemeClr val="tx1">
                    <a:alpha val="65000"/>
                  </a:schemeClr>
                </a:solidFill>
                <a:ea typeface="+mn-ea"/>
              </a:defRPr>
            </a:lvl1pPr>
          </a:lstStyle>
          <a:p>
            <a:pPr defTabSz="914400" fontAlgn="base">
              <a:spcBef>
                <a:spcPct val="0"/>
              </a:spcBef>
              <a:spcAft>
                <a:spcPct val="0"/>
              </a:spcAft>
              <a:defRPr/>
            </a:pPr>
            <a:endParaRPr lang="en-ZA">
              <a:solidFill>
                <a:srgbClr val="FFFFFF">
                  <a:alpha val="65000"/>
                </a:srgbClr>
              </a:solidFill>
              <a:latin typeface="Arial" charset="0"/>
              <a:cs typeface="Arial" charset="0"/>
            </a:endParaRPr>
          </a:p>
        </p:txBody>
      </p:sp>
      <p:sp>
        <p:nvSpPr>
          <p:cNvPr id="6" name="Slide Number Placeholder 5"/>
          <p:cNvSpPr>
            <a:spLocks noGrp="1"/>
          </p:cNvSpPr>
          <p:nvPr>
            <p:ph type="sldNum" sz="quarter" idx="4"/>
          </p:nvPr>
        </p:nvSpPr>
        <p:spPr>
          <a:xfrm>
            <a:off x="7886700" y="6543675"/>
            <a:ext cx="876300" cy="247650"/>
          </a:xfrm>
          <a:prstGeom prst="rect">
            <a:avLst/>
          </a:prstGeom>
        </p:spPr>
        <p:txBody>
          <a:bodyPr vert="horz" wrap="square" lIns="91440" tIns="45720" rIns="91440" bIns="45720" numCol="1" anchor="ctr" anchorCtr="0" compatLnSpc="1">
            <a:prstTxWarp prst="textNoShape">
              <a:avLst/>
            </a:prstTxWarp>
            <a:normAutofit/>
          </a:bodyPr>
          <a:lstStyle>
            <a:lvl1pPr algn="r">
              <a:defRPr sz="1000" b="1">
                <a:solidFill>
                  <a:srgbClr val="FFFFFF"/>
                </a:solidFill>
              </a:defRPr>
            </a:lvl1pPr>
          </a:lstStyle>
          <a:p>
            <a:pPr defTabSz="914400" fontAlgn="base">
              <a:spcBef>
                <a:spcPct val="0"/>
              </a:spcBef>
              <a:spcAft>
                <a:spcPct val="0"/>
              </a:spcAft>
            </a:pPr>
            <a:fld id="{66C0D78D-8EFC-C645-9D8F-5E2A7C610099}" type="slidenum">
              <a:rPr lang="en-ZA" smtClean="0">
                <a:latin typeface="Arial" charset="0"/>
                <a:ea typeface="Geneva" charset="0"/>
                <a:cs typeface="Arial" charset="0"/>
              </a:rPr>
              <a:pPr defTabSz="914400" fontAlgn="base">
                <a:spcBef>
                  <a:spcPct val="0"/>
                </a:spcBef>
                <a:spcAft>
                  <a:spcPct val="0"/>
                </a:spcAft>
              </a:pPr>
              <a:t>‹#›</a:t>
            </a:fld>
            <a:endParaRPr lang="en-ZA" smtClean="0">
              <a:latin typeface="Arial" charset="0"/>
              <a:ea typeface="Geneva" charset="0"/>
              <a:cs typeface="Arial" charset="0"/>
            </a:endParaRPr>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0" fontAlgn="base" hangingPunct="0">
        <a:spcBef>
          <a:spcPts val="400"/>
        </a:spcBef>
        <a:spcAft>
          <a:spcPct val="0"/>
        </a:spcAft>
        <a:defRPr sz="4000" kern="1200">
          <a:solidFill>
            <a:schemeClr val="tx1"/>
          </a:solidFill>
          <a:latin typeface="+mj-lt"/>
          <a:ea typeface="Geneva" charset="0"/>
          <a:cs typeface="Tunga" pitchFamily="2"/>
        </a:defRPr>
      </a:lvl1pPr>
      <a:lvl2pPr algn="l" rtl="0" eaLnBrk="0" fontAlgn="base" hangingPunct="0">
        <a:spcBef>
          <a:spcPts val="400"/>
        </a:spcBef>
        <a:spcAft>
          <a:spcPct val="0"/>
        </a:spcAft>
        <a:defRPr sz="4000">
          <a:solidFill>
            <a:schemeClr val="tx1"/>
          </a:solidFill>
          <a:latin typeface="Corbel" pitchFamily="34" charset="0"/>
          <a:ea typeface="Geneva" charset="0"/>
          <a:cs typeface="Tunga" pitchFamily="34" charset="0"/>
        </a:defRPr>
      </a:lvl2pPr>
      <a:lvl3pPr algn="l" rtl="0" eaLnBrk="0" fontAlgn="base" hangingPunct="0">
        <a:spcBef>
          <a:spcPts val="400"/>
        </a:spcBef>
        <a:spcAft>
          <a:spcPct val="0"/>
        </a:spcAft>
        <a:defRPr sz="4000">
          <a:solidFill>
            <a:schemeClr val="tx1"/>
          </a:solidFill>
          <a:latin typeface="Corbel" pitchFamily="34" charset="0"/>
          <a:ea typeface="Geneva" charset="0"/>
          <a:cs typeface="Tunga" pitchFamily="34" charset="0"/>
        </a:defRPr>
      </a:lvl3pPr>
      <a:lvl4pPr algn="l" rtl="0" eaLnBrk="0" fontAlgn="base" hangingPunct="0">
        <a:spcBef>
          <a:spcPts val="400"/>
        </a:spcBef>
        <a:spcAft>
          <a:spcPct val="0"/>
        </a:spcAft>
        <a:defRPr sz="4000">
          <a:solidFill>
            <a:schemeClr val="tx1"/>
          </a:solidFill>
          <a:latin typeface="Corbel" pitchFamily="34" charset="0"/>
          <a:ea typeface="Geneva" charset="0"/>
          <a:cs typeface="Tunga" pitchFamily="34" charset="0"/>
        </a:defRPr>
      </a:lvl4pPr>
      <a:lvl5pPr algn="l" rtl="0" eaLnBrk="0" fontAlgn="base" hangingPunct="0">
        <a:spcBef>
          <a:spcPts val="400"/>
        </a:spcBef>
        <a:spcAft>
          <a:spcPct val="0"/>
        </a:spcAft>
        <a:defRPr sz="4000">
          <a:solidFill>
            <a:schemeClr val="tx1"/>
          </a:solidFill>
          <a:latin typeface="Corbel" pitchFamily="34" charset="0"/>
          <a:ea typeface="Geneva" charset="0"/>
          <a:cs typeface="Tunga" pitchFamily="34" charset="0"/>
        </a:defRPr>
      </a:lvl5pPr>
      <a:lvl6pPr marL="457200" algn="l" rtl="0" fontAlgn="base">
        <a:spcBef>
          <a:spcPts val="400"/>
        </a:spcBef>
        <a:spcAft>
          <a:spcPct val="0"/>
        </a:spcAft>
        <a:defRPr sz="4000">
          <a:solidFill>
            <a:schemeClr val="tx1"/>
          </a:solidFill>
          <a:latin typeface="Corbel" pitchFamily="34" charset="0"/>
          <a:cs typeface="Tunga" pitchFamily="34" charset="0"/>
        </a:defRPr>
      </a:lvl6pPr>
      <a:lvl7pPr marL="914400" algn="l" rtl="0" fontAlgn="base">
        <a:spcBef>
          <a:spcPts val="400"/>
        </a:spcBef>
        <a:spcAft>
          <a:spcPct val="0"/>
        </a:spcAft>
        <a:defRPr sz="4000">
          <a:solidFill>
            <a:schemeClr val="tx1"/>
          </a:solidFill>
          <a:latin typeface="Corbel" pitchFamily="34" charset="0"/>
          <a:cs typeface="Tunga" pitchFamily="34" charset="0"/>
        </a:defRPr>
      </a:lvl7pPr>
      <a:lvl8pPr marL="1371600" algn="l" rtl="0" fontAlgn="base">
        <a:spcBef>
          <a:spcPts val="400"/>
        </a:spcBef>
        <a:spcAft>
          <a:spcPct val="0"/>
        </a:spcAft>
        <a:defRPr sz="4000">
          <a:solidFill>
            <a:schemeClr val="tx1"/>
          </a:solidFill>
          <a:latin typeface="Corbel" pitchFamily="34" charset="0"/>
          <a:cs typeface="Tunga" pitchFamily="34" charset="0"/>
        </a:defRPr>
      </a:lvl8pPr>
      <a:lvl9pPr marL="1828800" algn="l" rtl="0" fontAlgn="base">
        <a:spcBef>
          <a:spcPts val="400"/>
        </a:spcBef>
        <a:spcAft>
          <a:spcPct val="0"/>
        </a:spcAft>
        <a:defRPr sz="4000">
          <a:solidFill>
            <a:schemeClr val="tx1"/>
          </a:solidFill>
          <a:latin typeface="Corbel" pitchFamily="34" charset="0"/>
          <a:cs typeface="Tunga" pitchFamily="34" charset="0"/>
        </a:defRPr>
      </a:lvl9pPr>
    </p:titleStyle>
    <p:bodyStyle>
      <a:lvl1pPr marL="342900" indent="-342900" algn="l" rtl="0" eaLnBrk="0" fontAlgn="base" hangingPunct="0">
        <a:spcBef>
          <a:spcPts val="1200"/>
        </a:spcBef>
        <a:spcAft>
          <a:spcPct val="0"/>
        </a:spcAft>
        <a:buClr>
          <a:srgbClr val="838995"/>
        </a:buClr>
        <a:buFont typeface="Arial" charset="0"/>
        <a:defRPr kern="1200" spc="30">
          <a:solidFill>
            <a:schemeClr val="tx1"/>
          </a:solidFill>
          <a:latin typeface="+mn-lt"/>
          <a:ea typeface="Geneva" charset="0"/>
          <a:cs typeface="Tahoma" pitchFamily="34" charset="0"/>
        </a:defRPr>
      </a:lvl1pPr>
      <a:lvl2pPr marL="171450" indent="-171450" algn="l" rtl="0" eaLnBrk="0" fontAlgn="base" hangingPunct="0">
        <a:spcBef>
          <a:spcPts val="600"/>
        </a:spcBef>
        <a:spcAft>
          <a:spcPct val="0"/>
        </a:spcAft>
        <a:buClr>
          <a:schemeClr val="accent1"/>
        </a:buClr>
        <a:buFont typeface="Arial" charset="0"/>
        <a:buChar char="•"/>
        <a:defRPr sz="1600" kern="1200">
          <a:solidFill>
            <a:schemeClr val="tx1"/>
          </a:solidFill>
          <a:latin typeface="+mn-lt"/>
          <a:ea typeface="Tahoma" charset="0"/>
          <a:cs typeface="Tahoma" pitchFamily="34" charset="0"/>
        </a:defRPr>
      </a:lvl2pPr>
      <a:lvl3pPr marL="344488" indent="-165100" algn="l" rtl="0" eaLnBrk="0" fontAlgn="base" hangingPunct="0">
        <a:spcBef>
          <a:spcPts val="600"/>
        </a:spcBef>
        <a:spcAft>
          <a:spcPct val="0"/>
        </a:spcAft>
        <a:buClr>
          <a:schemeClr val="accent1"/>
        </a:buClr>
        <a:buFont typeface="Arial" charset="0"/>
        <a:buChar char="•"/>
        <a:defRPr sz="1600" kern="1200">
          <a:solidFill>
            <a:schemeClr val="tx1"/>
          </a:solidFill>
          <a:latin typeface="+mn-lt"/>
          <a:ea typeface="Tahoma" charset="0"/>
          <a:cs typeface="Tahoma" pitchFamily="34" charset="0"/>
        </a:defRPr>
      </a:lvl3pPr>
      <a:lvl4pPr marL="517525" indent="-169863" algn="l" rtl="0" eaLnBrk="0" fontAlgn="base" hangingPunct="0">
        <a:spcBef>
          <a:spcPts val="600"/>
        </a:spcBef>
        <a:spcAft>
          <a:spcPct val="0"/>
        </a:spcAft>
        <a:buClr>
          <a:schemeClr val="accent1"/>
        </a:buClr>
        <a:buFont typeface="Arial" charset="0"/>
        <a:buChar char="•"/>
        <a:defRPr sz="1600" kern="1200">
          <a:solidFill>
            <a:schemeClr val="tx1"/>
          </a:solidFill>
          <a:latin typeface="+mn-lt"/>
          <a:ea typeface="Tahoma" charset="0"/>
          <a:cs typeface="Tahoma" pitchFamily="34" charset="0"/>
        </a:defRPr>
      </a:lvl4pPr>
      <a:lvl5pPr marL="688975" indent="-173038" algn="l" rtl="0" eaLnBrk="0" fontAlgn="base" hangingPunct="0">
        <a:spcBef>
          <a:spcPts val="600"/>
        </a:spcBef>
        <a:spcAft>
          <a:spcPct val="0"/>
        </a:spcAft>
        <a:buClr>
          <a:schemeClr val="accent1"/>
        </a:buClr>
        <a:buFont typeface="Arial" charset="0"/>
        <a:buChar char="•"/>
        <a:defRPr sz="1600" kern="1200">
          <a:solidFill>
            <a:schemeClr val="tx1"/>
          </a:solidFill>
          <a:latin typeface="+mn-lt"/>
          <a:ea typeface="Tahoma" charset="0"/>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2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2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2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3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3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3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3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3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3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3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3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3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3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4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4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4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4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4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4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4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4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7.xml"/><Relationship Id="rId3" Type="http://schemas.openxmlformats.org/officeDocument/2006/relationships/image" Target="../media/image48.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4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5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0.xml"/><Relationship Id="rId3" Type="http://schemas.openxmlformats.org/officeDocument/2006/relationships/image" Target="../media/image5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42069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6025845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004713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8875525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8900051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5911483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0007859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4510038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7709116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4396998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3204084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ide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9240490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933787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6992003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4027693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2544570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3932606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7292342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3193136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4364534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4031410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4169933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0962619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3115902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3036299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3507935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4124561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6317160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6086469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9812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9914571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78064196"/>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1358560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4568227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0854411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149360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726872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7380144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1463023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20191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620337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685660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60871029"/>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69444501"/>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264162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8312207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822932"/>
      </p:ext>
    </p:extLst>
  </p:cSld>
  <p:clrMapOvr>
    <a:masterClrMapping/>
  </p:clrMapOvr>
  <p:timing>
    <p:tnLst>
      <p:par>
        <p:cTn xmlns:p14="http://schemas.microsoft.com/office/powerpoint/2010/mai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ylar">
  <a:themeElements>
    <a:clrScheme name="Mylar">
      <a:dk1>
        <a:srgbClr val="000000"/>
      </a:dk1>
      <a:lt1>
        <a:srgbClr val="FFFFFF"/>
      </a:lt1>
      <a:dk2>
        <a:srgbClr val="656162"/>
      </a:dk2>
      <a:lt2>
        <a:srgbClr val="E0DACC"/>
      </a:lt2>
      <a:accent1>
        <a:srgbClr val="4A5A7A"/>
      </a:accent1>
      <a:accent2>
        <a:srgbClr val="F7BD40"/>
      </a:accent2>
      <a:accent3>
        <a:srgbClr val="975C00"/>
      </a:accent3>
      <a:accent4>
        <a:srgbClr val="754D41"/>
      </a:accent4>
      <a:accent5>
        <a:srgbClr val="838995"/>
      </a:accent5>
      <a:accent6>
        <a:srgbClr val="687B66"/>
      </a:accent6>
      <a:hlink>
        <a:srgbClr val="B5740B"/>
      </a:hlink>
      <a:folHlink>
        <a:srgbClr val="7483A0"/>
      </a:folHlink>
    </a:clrScheme>
    <a:fontScheme name="Mylar">
      <a:maj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ylar">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
          <a:effectLst>
            <a:innerShdw blurRad="50800" dist="25400" dir="13500000">
              <a:srgbClr val="000000">
                <a:alpha val="75000"/>
              </a:srgbClr>
            </a:innerShdw>
            <a:outerShdw blurRad="50800" dist="25400" dir="5400000" rotWithShape="0">
              <a:srgbClr val="000000">
                <a:alpha val="50000"/>
              </a:srgbClr>
            </a:outerShdw>
          </a:effectLst>
          <a:scene3d>
            <a:camera prst="orthographicFront">
              <a:rot lat="0" lon="0" rev="0"/>
            </a:camera>
            <a:lightRig rig="threePt" dir="tl"/>
          </a:scene3d>
          <a:sp3d prstMaterial="dkEdge">
            <a:bevelT w="25400" h="508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100000"/>
                <a:shade val="30000"/>
                <a:alpha val="100000"/>
                <a:satMod val="255000"/>
                <a:lumMod val="100000"/>
              </a:schemeClr>
            </a:gs>
          </a:gsLst>
          <a:path path="circle">
            <a:fillToRect l="50000" t="-80000" r="50000" b="180000"/>
          </a:path>
        </a:gradFill>
        <a:blipFill rotWithShape="1">
          <a:blip xmlns:r="http://schemas.openxmlformats.org/officeDocument/2006/relationships" r:embed="rId1">
            <a:duotone>
              <a:schemeClr val="phClr">
                <a:lumMod val="80000"/>
              </a:schemeClr>
              <a:schemeClr val="phClr">
                <a:tint val="50000"/>
                <a:lumMod val="150000"/>
              </a:schemeClr>
            </a:duotone>
          </a:blip>
          <a:stretch/>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6751</TotalTime>
  <Words>1056</Words>
  <Application>Microsoft Macintosh PowerPoint</Application>
  <PresentationFormat>On-screen Show (4:3)</PresentationFormat>
  <Paragraphs>100</Paragraphs>
  <Slides>50</Slides>
  <Notes>50</Notes>
  <HiddenSlides>0</HiddenSlides>
  <MMClips>0</MMClips>
  <ScaleCrop>false</ScaleCrop>
  <HeadingPairs>
    <vt:vector size="4" baseType="variant">
      <vt:variant>
        <vt:lpstr>Theme</vt:lpstr>
      </vt:variant>
      <vt:variant>
        <vt:i4>3</vt:i4>
      </vt:variant>
      <vt:variant>
        <vt:lpstr>Slide Titles</vt:lpstr>
      </vt:variant>
      <vt:variant>
        <vt:i4>50</vt:i4>
      </vt:variant>
    </vt:vector>
  </HeadingPairs>
  <TitlesOfParts>
    <vt:vector size="53" baseType="lpstr">
      <vt:lpstr>Office Theme</vt:lpstr>
      <vt:lpstr>2_Office Theme</vt:lpstr>
      <vt:lpstr>Mylar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dc:title>
  <dc:creator>Mark Tittley</dc:creator>
  <cp:lastModifiedBy>Mark Tittley</cp:lastModifiedBy>
  <cp:revision>375</cp:revision>
  <dcterms:created xsi:type="dcterms:W3CDTF">2013-07-16T16:53:59Z</dcterms:created>
  <dcterms:modified xsi:type="dcterms:W3CDTF">2017-09-10T11:08:20Z</dcterms:modified>
</cp:coreProperties>
</file>