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6" r:id="rId2"/>
    <p:sldMasterId id="2147483768" r:id="rId3"/>
    <p:sldMasterId id="2147483780" r:id="rId4"/>
  </p:sldMasterIdLst>
  <p:notesMasterIdLst>
    <p:notesMasterId r:id="rId37"/>
  </p:notesMasterIdLst>
  <p:sldIdLst>
    <p:sldId id="268" r:id="rId5"/>
    <p:sldId id="913" r:id="rId6"/>
    <p:sldId id="1071" r:id="rId7"/>
    <p:sldId id="1073" r:id="rId8"/>
    <p:sldId id="1074" r:id="rId9"/>
    <p:sldId id="1075" r:id="rId10"/>
    <p:sldId id="1076" r:id="rId11"/>
    <p:sldId id="1077" r:id="rId12"/>
    <p:sldId id="1043" r:id="rId13"/>
    <p:sldId id="1078" r:id="rId14"/>
    <p:sldId id="1058" r:id="rId15"/>
    <p:sldId id="1065" r:id="rId16"/>
    <p:sldId id="1068" r:id="rId17"/>
    <p:sldId id="1069" r:id="rId18"/>
    <p:sldId id="1070" r:id="rId19"/>
    <p:sldId id="1067" r:id="rId20"/>
    <p:sldId id="1046" r:id="rId21"/>
    <p:sldId id="1059" r:id="rId22"/>
    <p:sldId id="1060" r:id="rId23"/>
    <p:sldId id="1047" r:id="rId24"/>
    <p:sldId id="1063" r:id="rId25"/>
    <p:sldId id="1064" r:id="rId26"/>
    <p:sldId id="1048" r:id="rId27"/>
    <p:sldId id="1061" r:id="rId28"/>
    <p:sldId id="1062" r:id="rId29"/>
    <p:sldId id="1049" r:id="rId30"/>
    <p:sldId id="1050" r:id="rId31"/>
    <p:sldId id="1054" r:id="rId32"/>
    <p:sldId id="1055" r:id="rId33"/>
    <p:sldId id="1066" r:id="rId34"/>
    <p:sldId id="907" r:id="rId35"/>
    <p:sldId id="1130" r:id="rId36"/>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B3C"/>
    <a:srgbClr val="00B001"/>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84642" autoAdjust="0"/>
  </p:normalViewPr>
  <p:slideViewPr>
    <p:cSldViewPr snapToGrid="0" snapToObjects="1">
      <p:cViewPr varScale="1">
        <p:scale>
          <a:sx n="56" d="100"/>
          <a:sy n="56" d="100"/>
        </p:scale>
        <p:origin x="-112" y="-592"/>
      </p:cViewPr>
      <p:guideLst>
        <p:guide orient="horz" pos="405"/>
        <p:guide pos="390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17/09/17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a:t>
            </a:r>
            <a:r>
              <a:rPr lang="en-ZA" smtClean="0">
                <a:latin typeface="Calibri" charset="0"/>
              </a:rPr>
              <a:t>to the Victory Series!</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984C1-55F2-0C4A-B700-A7240F5A9985}" type="slidenum">
              <a:rPr lang="en-US" sz="1200">
                <a:latin typeface="Calibri" charset="0"/>
              </a:rPr>
              <a:pPr eaLnBrk="1" hangingPunct="1"/>
              <a:t>10</a:t>
            </a:fld>
            <a:endParaRPr lang="en-US" sz="1200">
              <a:latin typeface="Calibri" charset="0"/>
            </a:endParaRPr>
          </a:p>
        </p:txBody>
      </p:sp>
      <p:sp>
        <p:nvSpPr>
          <p:cNvPr id="573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8 was about dealing with </a:t>
            </a:r>
            <a:r>
              <a:rPr lang="en-US" b="0" dirty="0" smtClean="0">
                <a:latin typeface="Calibri" charset="0"/>
              </a:rPr>
              <a:t>Addictions</a:t>
            </a:r>
            <a:r>
              <a:rPr lang="en-US" b="0" dirty="0">
                <a:latin typeface="Calibri"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984C1-55F2-0C4A-B700-A7240F5A9985}" type="slidenum">
              <a:rPr lang="en-US" sz="1200">
                <a:latin typeface="Calibri" charset="0"/>
              </a:rPr>
              <a:pPr eaLnBrk="1" hangingPunct="1"/>
              <a:t>11</a:t>
            </a:fld>
            <a:endParaRPr lang="en-US" sz="1200">
              <a:latin typeface="Calibri" charset="0"/>
            </a:endParaRPr>
          </a:p>
        </p:txBody>
      </p:sp>
      <p:sp>
        <p:nvSpPr>
          <p:cNvPr id="573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smtClean="0">
                <a:latin typeface="Calibri" charset="0"/>
              </a:rPr>
              <a:t>This Week we </a:t>
            </a:r>
            <a:r>
              <a:rPr lang="en-US" baseline="0" dirty="0" smtClean="0">
                <a:latin typeface="Calibri" charset="0"/>
              </a:rPr>
              <a:t>are going to look at How to Live in Victory!</a:t>
            </a: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soldiers secure their</a:t>
            </a:r>
            <a:r>
              <a:rPr lang="en-US" baseline="0" dirty="0" smtClean="0"/>
              <a:t> victory?</a:t>
            </a:r>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12</a:t>
            </a:fld>
            <a:endParaRPr lang="en-US"/>
          </a:p>
        </p:txBody>
      </p:sp>
    </p:spTree>
    <p:extLst>
      <p:ext uri="{BB962C8B-B14F-4D97-AF65-F5344CB8AC3E}">
        <p14:creationId xmlns:p14="http://schemas.microsoft.com/office/powerpoint/2010/main" val="388361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Protect </a:t>
            </a:r>
            <a:r>
              <a:rPr lang="en-US" dirty="0" smtClean="0"/>
              <a:t>the supply lines</a:t>
            </a:r>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13</a:t>
            </a:fld>
            <a:endParaRPr lang="en-US"/>
          </a:p>
        </p:txBody>
      </p:sp>
    </p:spTree>
    <p:extLst>
      <p:ext uri="{BB962C8B-B14F-4D97-AF65-F5344CB8AC3E}">
        <p14:creationId xmlns:p14="http://schemas.microsoft.com/office/powerpoint/2010/main" val="388361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US" dirty="0" smtClean="0"/>
              <a:t>2. Protect </a:t>
            </a:r>
            <a:r>
              <a:rPr lang="en-US" baseline="0" dirty="0" smtClean="0"/>
              <a:t>the occupied area (w</a:t>
            </a:r>
            <a:r>
              <a:rPr lang="en-US" dirty="0" smtClean="0"/>
              <a:t>atch out for counter attacks)</a:t>
            </a:r>
          </a:p>
        </p:txBody>
      </p:sp>
      <p:sp>
        <p:nvSpPr>
          <p:cNvPr id="4" name="Slide Number Placeholder 3"/>
          <p:cNvSpPr>
            <a:spLocks noGrp="1"/>
          </p:cNvSpPr>
          <p:nvPr>
            <p:ph type="sldNum" sz="quarter" idx="10"/>
          </p:nvPr>
        </p:nvSpPr>
        <p:spPr/>
        <p:txBody>
          <a:bodyPr/>
          <a:lstStyle/>
          <a:p>
            <a:fld id="{50A9F25B-9156-7643-A8FA-A3E575B41274}" type="slidenum">
              <a:rPr lang="en-US" smtClean="0"/>
              <a:t>14</a:t>
            </a:fld>
            <a:endParaRPr lang="en-US"/>
          </a:p>
        </p:txBody>
      </p:sp>
    </p:spTree>
    <p:extLst>
      <p:ext uri="{BB962C8B-B14F-4D97-AF65-F5344CB8AC3E}">
        <p14:creationId xmlns:p14="http://schemas.microsoft.com/office/powerpoint/2010/main" val="388361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Protect the Weary Troops</a:t>
            </a:r>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15</a:t>
            </a:fld>
            <a:endParaRPr lang="en-US"/>
          </a:p>
        </p:txBody>
      </p:sp>
    </p:spTree>
    <p:extLst>
      <p:ext uri="{BB962C8B-B14F-4D97-AF65-F5344CB8AC3E}">
        <p14:creationId xmlns:p14="http://schemas.microsoft.com/office/powerpoint/2010/main" val="388361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Living in Victory Involve for believers?</a:t>
            </a:r>
          </a:p>
        </p:txBody>
      </p:sp>
      <p:sp>
        <p:nvSpPr>
          <p:cNvPr id="4" name="Slide Number Placeholder 3"/>
          <p:cNvSpPr>
            <a:spLocks noGrp="1"/>
          </p:cNvSpPr>
          <p:nvPr>
            <p:ph type="sldNum" sz="quarter" idx="10"/>
          </p:nvPr>
        </p:nvSpPr>
        <p:spPr/>
        <p:txBody>
          <a:bodyPr/>
          <a:lstStyle/>
          <a:p>
            <a:fld id="{50A9F25B-9156-7643-A8FA-A3E575B41274}" type="slidenum">
              <a:rPr lang="en-US" smtClean="0"/>
              <a:t>16</a:t>
            </a:fld>
            <a:endParaRPr lang="en-US"/>
          </a:p>
        </p:txBody>
      </p:sp>
    </p:spTree>
    <p:extLst>
      <p:ext uri="{BB962C8B-B14F-4D97-AF65-F5344CB8AC3E}">
        <p14:creationId xmlns:p14="http://schemas.microsoft.com/office/powerpoint/2010/main" val="395765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Being With Jesus</a:t>
            </a:r>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17</a:t>
            </a:fld>
            <a:endParaRPr lang="en-US"/>
          </a:p>
        </p:txBody>
      </p:sp>
    </p:spTree>
    <p:extLst>
      <p:ext uri="{BB962C8B-B14F-4D97-AF65-F5344CB8AC3E}">
        <p14:creationId xmlns:p14="http://schemas.microsoft.com/office/powerpoint/2010/main" val="2279445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found out that Peter and John had no education or special training, they were surprised to see how boldly they spoke. They realized that these men had been with Jesus. (Acts 4:13)</a:t>
            </a:r>
          </a:p>
        </p:txBody>
      </p:sp>
      <p:sp>
        <p:nvSpPr>
          <p:cNvPr id="4" name="Slide Number Placeholder 3"/>
          <p:cNvSpPr>
            <a:spLocks noGrp="1"/>
          </p:cNvSpPr>
          <p:nvPr>
            <p:ph type="sldNum" sz="quarter" idx="10"/>
          </p:nvPr>
        </p:nvSpPr>
        <p:spPr/>
        <p:txBody>
          <a:bodyPr/>
          <a:lstStyle/>
          <a:p>
            <a:fld id="{50A9F25B-9156-7643-A8FA-A3E575B41274}" type="slidenum">
              <a:rPr lang="en-US" smtClean="0"/>
              <a:t>18</a:t>
            </a:fld>
            <a:endParaRPr lang="en-US"/>
          </a:p>
        </p:txBody>
      </p:sp>
    </p:spTree>
    <p:extLst>
      <p:ext uri="{BB962C8B-B14F-4D97-AF65-F5344CB8AC3E}">
        <p14:creationId xmlns:p14="http://schemas.microsoft.com/office/powerpoint/2010/main" val="293409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Victory Comes From Spending Time With Jesus</a:t>
            </a:r>
          </a:p>
        </p:txBody>
      </p:sp>
      <p:sp>
        <p:nvSpPr>
          <p:cNvPr id="4" name="Slide Number Placeholder 3"/>
          <p:cNvSpPr>
            <a:spLocks noGrp="1"/>
          </p:cNvSpPr>
          <p:nvPr>
            <p:ph type="sldNum" sz="quarter" idx="10"/>
          </p:nvPr>
        </p:nvSpPr>
        <p:spPr/>
        <p:txBody>
          <a:bodyPr/>
          <a:lstStyle/>
          <a:p>
            <a:fld id="{50A9F25B-9156-7643-A8FA-A3E575B41274}" type="slidenum">
              <a:rPr lang="en-US" smtClean="0"/>
              <a:t>19</a:t>
            </a:fld>
            <a:endParaRPr lang="en-US"/>
          </a:p>
        </p:txBody>
      </p:sp>
    </p:spTree>
    <p:extLst>
      <p:ext uri="{BB962C8B-B14F-4D97-AF65-F5344CB8AC3E}">
        <p14:creationId xmlns:p14="http://schemas.microsoft.com/office/powerpoint/2010/main" val="183512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Video: Ghost Recon : Future Soldier - US Launch Trailer. Get it on YouTube at: https://www.youtube.com/watch?v=GB9c9C1dp7Q</a:t>
            </a:r>
          </a:p>
          <a:p>
            <a:r>
              <a:rPr lang="en-ZA" dirty="0" smtClean="0">
                <a:latin typeface="Calibri" charset="0"/>
              </a:rPr>
              <a:t>File:</a:t>
            </a:r>
            <a:r>
              <a:rPr lang="en-ZA" baseline="0" dirty="0" smtClean="0">
                <a:latin typeface="Calibri" charset="0"/>
              </a:rPr>
              <a:t> </a:t>
            </a:r>
            <a:r>
              <a:rPr lang="en-ZA" dirty="0" smtClean="0">
                <a:latin typeface="Calibri" charset="0"/>
              </a:rPr>
              <a:t>Ghost Recon London.mp4</a:t>
            </a:r>
          </a:p>
          <a:p>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Becoming Like Jesus</a:t>
            </a:r>
          </a:p>
        </p:txBody>
      </p:sp>
      <p:sp>
        <p:nvSpPr>
          <p:cNvPr id="4" name="Slide Number Placeholder 3"/>
          <p:cNvSpPr>
            <a:spLocks noGrp="1"/>
          </p:cNvSpPr>
          <p:nvPr>
            <p:ph type="sldNum" sz="quarter" idx="10"/>
          </p:nvPr>
        </p:nvSpPr>
        <p:spPr/>
        <p:txBody>
          <a:bodyPr/>
          <a:lstStyle/>
          <a:p>
            <a:fld id="{50A9F25B-9156-7643-A8FA-A3E575B41274}" type="slidenum">
              <a:rPr lang="en-US" smtClean="0"/>
              <a:t>20</a:t>
            </a:fld>
            <a:endParaRPr lang="en-US"/>
          </a:p>
        </p:txBody>
      </p:sp>
    </p:spTree>
    <p:extLst>
      <p:ext uri="{BB962C8B-B14F-4D97-AF65-F5344CB8AC3E}">
        <p14:creationId xmlns:p14="http://schemas.microsoft.com/office/powerpoint/2010/main" val="330226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being changed into his image with ever-increasing glory. (2 Corinthians 3:18)</a:t>
            </a:r>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21</a:t>
            </a:fld>
            <a:endParaRPr lang="en-US"/>
          </a:p>
        </p:txBody>
      </p:sp>
    </p:spTree>
    <p:extLst>
      <p:ext uri="{BB962C8B-B14F-4D97-AF65-F5344CB8AC3E}">
        <p14:creationId xmlns:p14="http://schemas.microsoft.com/office/powerpoint/2010/main" val="334908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Victory Comes From Imitating Jesus</a:t>
            </a:r>
          </a:p>
        </p:txBody>
      </p:sp>
      <p:sp>
        <p:nvSpPr>
          <p:cNvPr id="4" name="Slide Number Placeholder 3"/>
          <p:cNvSpPr>
            <a:spLocks noGrp="1"/>
          </p:cNvSpPr>
          <p:nvPr>
            <p:ph type="sldNum" sz="quarter" idx="10"/>
          </p:nvPr>
        </p:nvSpPr>
        <p:spPr/>
        <p:txBody>
          <a:bodyPr/>
          <a:lstStyle/>
          <a:p>
            <a:fld id="{50A9F25B-9156-7643-A8FA-A3E575B41274}" type="slidenum">
              <a:rPr lang="en-US" smtClean="0"/>
              <a:t>22</a:t>
            </a:fld>
            <a:endParaRPr lang="en-US"/>
          </a:p>
        </p:txBody>
      </p:sp>
    </p:spTree>
    <p:extLst>
      <p:ext uri="{BB962C8B-B14F-4D97-AF65-F5344CB8AC3E}">
        <p14:creationId xmlns:p14="http://schemas.microsoft.com/office/powerpoint/2010/main" val="3277461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Behaving Like Jesus</a:t>
            </a:r>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23</a:t>
            </a:fld>
            <a:endParaRPr lang="en-US"/>
          </a:p>
        </p:txBody>
      </p:sp>
    </p:spTree>
    <p:extLst>
      <p:ext uri="{BB962C8B-B14F-4D97-AF65-F5344CB8AC3E}">
        <p14:creationId xmlns:p14="http://schemas.microsoft.com/office/powerpoint/2010/main" val="4014177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who believe in me will do the things that I am doing. They will do even greater things because I am going to the Father. (John 14:12)</a:t>
            </a:r>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24</a:t>
            </a:fld>
            <a:endParaRPr lang="en-US"/>
          </a:p>
        </p:txBody>
      </p:sp>
    </p:spTree>
    <p:extLst>
      <p:ext uri="{BB962C8B-B14F-4D97-AF65-F5344CB8AC3E}">
        <p14:creationId xmlns:p14="http://schemas.microsoft.com/office/powerpoint/2010/main" val="301475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Victory Comes From Acting Like Jesus</a:t>
            </a:r>
          </a:p>
        </p:txBody>
      </p:sp>
      <p:sp>
        <p:nvSpPr>
          <p:cNvPr id="4" name="Slide Number Placeholder 3"/>
          <p:cNvSpPr>
            <a:spLocks noGrp="1"/>
          </p:cNvSpPr>
          <p:nvPr>
            <p:ph type="sldNum" sz="quarter" idx="10"/>
          </p:nvPr>
        </p:nvSpPr>
        <p:spPr/>
        <p:txBody>
          <a:bodyPr/>
          <a:lstStyle/>
          <a:p>
            <a:fld id="{50A9F25B-9156-7643-A8FA-A3E575B41274}" type="slidenum">
              <a:rPr lang="en-US" smtClean="0"/>
              <a:t>25</a:t>
            </a:fld>
            <a:endParaRPr lang="en-US"/>
          </a:p>
        </p:txBody>
      </p:sp>
    </p:spTree>
    <p:extLst>
      <p:ext uri="{BB962C8B-B14F-4D97-AF65-F5344CB8AC3E}">
        <p14:creationId xmlns:p14="http://schemas.microsoft.com/office/powerpoint/2010/main" val="1238435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I Actually Live in Victory?</a:t>
            </a:r>
          </a:p>
        </p:txBody>
      </p:sp>
      <p:sp>
        <p:nvSpPr>
          <p:cNvPr id="4" name="Slide Number Placeholder 3"/>
          <p:cNvSpPr>
            <a:spLocks noGrp="1"/>
          </p:cNvSpPr>
          <p:nvPr>
            <p:ph type="sldNum" sz="quarter" idx="10"/>
          </p:nvPr>
        </p:nvSpPr>
        <p:spPr/>
        <p:txBody>
          <a:bodyPr/>
          <a:lstStyle/>
          <a:p>
            <a:fld id="{50A9F25B-9156-7643-A8FA-A3E575B41274}" type="slidenum">
              <a:rPr lang="en-US" smtClean="0"/>
              <a:t>26</a:t>
            </a:fld>
            <a:endParaRPr lang="en-US"/>
          </a:p>
        </p:txBody>
      </p:sp>
    </p:spTree>
    <p:extLst>
      <p:ext uri="{BB962C8B-B14F-4D97-AF65-F5344CB8AC3E}">
        <p14:creationId xmlns:p14="http://schemas.microsoft.com/office/powerpoint/2010/main" val="1398816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Attend Youth Events. They committed themselves to the apostles teaching, the life together, the common meal, and prayers. (Acts 2:42)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27</a:t>
            </a:fld>
            <a:endParaRPr lang="en-US"/>
          </a:p>
        </p:txBody>
      </p:sp>
    </p:spTree>
    <p:extLst>
      <p:ext uri="{BB962C8B-B14F-4D97-AF65-F5344CB8AC3E}">
        <p14:creationId xmlns:p14="http://schemas.microsoft.com/office/powerpoint/2010/main" val="2676755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Resist the Devil:</a:t>
            </a:r>
            <a:r>
              <a:rPr lang="en-US" baseline="0" dirty="0" smtClean="0"/>
              <a:t> Submit yourselves therefore to God. Resist the devil, and he will flee from you. (James 4:7). </a:t>
            </a:r>
            <a:r>
              <a:rPr lang="en-US" baseline="0" dirty="0" err="1" smtClean="0"/>
              <a:t>Practise</a:t>
            </a:r>
            <a:r>
              <a:rPr lang="en-US" baseline="0" dirty="0" smtClean="0"/>
              <a:t> the process of deliverance that we have used in the past five weeks to deal with the big five issues: </a:t>
            </a:r>
            <a:r>
              <a:rPr lang="en-US" baseline="0" dirty="0" err="1" smtClean="0"/>
              <a:t>Recognise</a:t>
            </a:r>
            <a:r>
              <a:rPr lang="en-US" baseline="0" dirty="0" smtClean="0"/>
              <a:t> the issue, Repent by turning your back on it, Renounce it’s power over you, Rebuke the Devil and Receive blessings in the place of curses.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A9F25B-9156-7643-A8FA-A3E575B41274}" type="slidenum">
              <a:rPr lang="en-US" smtClean="0"/>
              <a:t>28</a:t>
            </a:fld>
            <a:endParaRPr lang="en-US"/>
          </a:p>
        </p:txBody>
      </p:sp>
    </p:spTree>
    <p:extLst>
      <p:ext uri="{BB962C8B-B14F-4D97-AF65-F5344CB8AC3E}">
        <p14:creationId xmlns:p14="http://schemas.microsoft.com/office/powerpoint/2010/main" val="212676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Find a Spiritual Teacher.</a:t>
            </a:r>
            <a:r>
              <a:rPr lang="en-US" baseline="0" dirty="0" smtClean="0"/>
              <a:t> Seeing the crowds, He went up on the mountain; and when He was seated, His disciples came to Him. Then He opened His mouth and taught them. (Matthew 5:1-2)</a:t>
            </a:r>
          </a:p>
          <a:p>
            <a:endParaRPr lang="en-US" dirty="0" smtClean="0"/>
          </a:p>
        </p:txBody>
      </p:sp>
      <p:sp>
        <p:nvSpPr>
          <p:cNvPr id="4" name="Slide Number Placeholder 3"/>
          <p:cNvSpPr>
            <a:spLocks noGrp="1"/>
          </p:cNvSpPr>
          <p:nvPr>
            <p:ph type="sldNum" sz="quarter" idx="10"/>
          </p:nvPr>
        </p:nvSpPr>
        <p:spPr/>
        <p:txBody>
          <a:bodyPr/>
          <a:lstStyle/>
          <a:p>
            <a:fld id="{50A9F25B-9156-7643-A8FA-A3E575B41274}" type="slidenum">
              <a:rPr lang="en-US" smtClean="0"/>
              <a:t>29</a:t>
            </a:fld>
            <a:endParaRPr lang="en-US"/>
          </a:p>
        </p:txBody>
      </p:sp>
    </p:spTree>
    <p:extLst>
      <p:ext uri="{BB962C8B-B14F-4D97-AF65-F5344CB8AC3E}">
        <p14:creationId xmlns:p14="http://schemas.microsoft.com/office/powerpoint/2010/main" val="91917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ADE944-E936-6E4D-BBF2-6AB995F46A0B}" type="slidenum">
              <a:rPr lang="en-US" sz="1200">
                <a:latin typeface="Calibri" charset="0"/>
              </a:rPr>
              <a:pPr eaLnBrk="1" hangingPunct="1"/>
              <a:t>3</a:t>
            </a:fld>
            <a:endParaRPr lang="en-US" sz="1200">
              <a:latin typeface="Calibri" charset="0"/>
            </a:endParaRPr>
          </a:p>
        </p:txBody>
      </p:sp>
      <p:sp>
        <p:nvSpPr>
          <p:cNvPr id="430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Session 1 was about</a:t>
            </a:r>
            <a:r>
              <a:rPr lang="en-US" b="0" baseline="0" dirty="0" smtClean="0">
                <a:latin typeface="Calibri" charset="0"/>
              </a:rPr>
              <a:t> Preparing for Victory</a:t>
            </a:r>
            <a:endParaRPr lang="en-US" b="0" dirty="0">
              <a:latin typeface="Calibri" charset="0"/>
            </a:endParaRPr>
          </a:p>
          <a:p>
            <a:endParaRPr lang="en-US" b="0"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ZA" sz="1200" dirty="0" smtClean="0">
                <a:solidFill>
                  <a:srgbClr val="FFFF00"/>
                </a:solidFill>
                <a:effectLst>
                  <a:glow rad="101600">
                    <a:schemeClr val="tx1">
                      <a:alpha val="88000"/>
                    </a:schemeClr>
                  </a:glow>
                </a:effectLst>
                <a:latin typeface=" Xenogears"/>
                <a:ea typeface="Geneva" charset="0"/>
                <a:cs typeface=" Xenogears"/>
              </a:rPr>
              <a:t>Find some who is ahead on the journey to help</a:t>
            </a:r>
            <a:r>
              <a:rPr lang="en-ZA" sz="1200" baseline="0" dirty="0" smtClean="0">
                <a:solidFill>
                  <a:srgbClr val="FFFF00"/>
                </a:solidFill>
                <a:effectLst>
                  <a:glow rad="101600">
                    <a:schemeClr val="tx1">
                      <a:alpha val="88000"/>
                    </a:schemeClr>
                  </a:glow>
                </a:effectLst>
                <a:latin typeface=" Xenogears"/>
                <a:ea typeface="Geneva" charset="0"/>
                <a:cs typeface=" Xenogears"/>
              </a:rPr>
              <a:t> you</a:t>
            </a:r>
            <a:r>
              <a:rPr lang="en-ZA" sz="1200" dirty="0" smtClean="0">
                <a:solidFill>
                  <a:srgbClr val="FFFF00"/>
                </a:solidFill>
                <a:effectLst>
                  <a:glow rad="101600">
                    <a:schemeClr val="tx1">
                      <a:alpha val="88000"/>
                    </a:schemeClr>
                  </a:glow>
                </a:effectLst>
                <a:latin typeface=" Xenogears"/>
                <a:ea typeface="Geneva" charset="0"/>
                <a:cs typeface=" Xenogears"/>
              </a:rPr>
              <a:t>!</a:t>
            </a:r>
          </a:p>
        </p:txBody>
      </p:sp>
      <p:sp>
        <p:nvSpPr>
          <p:cNvPr id="4" name="Slide Number Placeholder 3"/>
          <p:cNvSpPr>
            <a:spLocks noGrp="1"/>
          </p:cNvSpPr>
          <p:nvPr>
            <p:ph type="sldNum" sz="quarter" idx="10"/>
          </p:nvPr>
        </p:nvSpPr>
        <p:spPr/>
        <p:txBody>
          <a:bodyPr/>
          <a:lstStyle/>
          <a:p>
            <a:fld id="{50A9F25B-9156-7643-A8FA-A3E575B41274}" type="slidenum">
              <a:rPr lang="en-US" smtClean="0"/>
              <a:t>30</a:t>
            </a:fld>
            <a:endParaRPr lang="en-US"/>
          </a:p>
        </p:txBody>
      </p:sp>
    </p:spTree>
    <p:extLst>
      <p:ext uri="{BB962C8B-B14F-4D97-AF65-F5344CB8AC3E}">
        <p14:creationId xmlns:p14="http://schemas.microsoft.com/office/powerpoint/2010/main" val="71681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endParaRPr lang="en-ZA"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202E86-C56B-E34F-A91E-A7F3F9135095}"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Thank</a:t>
            </a:r>
            <a:r>
              <a:rPr lang="en-ZA" baseline="0" dirty="0" smtClean="0">
                <a:latin typeface="Calibri" charset="0"/>
              </a:rPr>
              <a:t> you for being a part of </a:t>
            </a:r>
            <a:r>
              <a:rPr lang="en-ZA" baseline="0" smtClean="0">
                <a:latin typeface="Calibri" charset="0"/>
              </a:rPr>
              <a:t>our Victory Series!</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32</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9B3061-3891-C443-BDC3-1E1BE084BD57}" type="slidenum">
              <a:rPr lang="en-US" sz="1200">
                <a:latin typeface="Calibri" charset="0"/>
              </a:rPr>
              <a:pPr eaLnBrk="1" hangingPunct="1"/>
              <a:t>4</a:t>
            </a:fld>
            <a:endParaRPr lang="en-US" sz="1200">
              <a:latin typeface="Calibri" charset="0"/>
            </a:endParaRPr>
          </a:p>
        </p:txBody>
      </p:sp>
      <p:sp>
        <p:nvSpPr>
          <p:cNvPr id="471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2</a:t>
            </a:r>
            <a:r>
              <a:rPr lang="en-ZA" b="0" baseline="0" dirty="0" smtClean="0">
                <a:latin typeface="Calibri" charset="0"/>
              </a:rPr>
              <a:t> was about t</a:t>
            </a:r>
            <a:r>
              <a:rPr lang="en-ZA" b="0" dirty="0" smtClean="0">
                <a:latin typeface="Calibri" charset="0"/>
              </a:rPr>
              <a:t>he Cross.</a:t>
            </a:r>
            <a:endParaRPr lang="en-US" b="0" dirty="0">
              <a:latin typeface="Calibri" charset="0"/>
            </a:endParaRPr>
          </a:p>
          <a:p>
            <a:endParaRPr lang="en-US" b="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7E12F-77A1-E64B-8115-8A8635CE22B0}" type="slidenum">
              <a:rPr lang="en-US" sz="1200">
                <a:latin typeface="Calibri" charset="0"/>
              </a:rPr>
              <a:pPr eaLnBrk="1" hangingPunct="1"/>
              <a:t>5</a:t>
            </a:fld>
            <a:endParaRPr lang="en-US" sz="1200">
              <a:latin typeface="Calibri" charset="0"/>
            </a:endParaRPr>
          </a:p>
        </p:txBody>
      </p:sp>
      <p:sp>
        <p:nvSpPr>
          <p:cNvPr id="491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3 was about our Identity.</a:t>
            </a:r>
            <a:endParaRPr lang="en-US" b="0" dirty="0">
              <a:latin typeface="Calibri" charset="0"/>
            </a:endParaRPr>
          </a:p>
          <a:p>
            <a:endParaRPr lang="en-US" b="0"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F4B835-9F19-6A42-BE33-6D9ACD5E79F9}" type="slidenum">
              <a:rPr lang="en-US" sz="1200">
                <a:latin typeface="Calibri" charset="0"/>
              </a:rPr>
              <a:pPr eaLnBrk="1" hangingPunct="1"/>
              <a:t>6</a:t>
            </a:fld>
            <a:endParaRPr lang="en-US" sz="1200">
              <a:latin typeface="Calibri" charset="0"/>
            </a:endParaRPr>
          </a:p>
        </p:txBody>
      </p:sp>
      <p:sp>
        <p:nvSpPr>
          <p:cNvPr id="51203"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a:t>
            </a:r>
            <a:r>
              <a:rPr lang="en-ZA" b="0" baseline="0" dirty="0" smtClean="0">
                <a:latin typeface="Calibri" charset="0"/>
              </a:rPr>
              <a:t> 4</a:t>
            </a:r>
            <a:r>
              <a:rPr lang="en-ZA" b="0" dirty="0" smtClean="0">
                <a:latin typeface="Calibri" charset="0"/>
              </a:rPr>
              <a:t> was about dealing with Generational Curses.</a:t>
            </a:r>
            <a:endParaRPr lang="en-US" b="0" dirty="0">
              <a:latin typeface="Calibri" charset="0"/>
            </a:endParaRPr>
          </a:p>
          <a:p>
            <a:endParaRPr lang="en-US" b="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69989D-8CA0-0548-8560-0BEB05A84249}" type="slidenum">
              <a:rPr lang="en-US" sz="1200">
                <a:latin typeface="Calibri" charset="0"/>
              </a:rPr>
              <a:pPr eaLnBrk="1" hangingPunct="1"/>
              <a:t>7</a:t>
            </a:fld>
            <a:endParaRPr lang="en-US" sz="1200">
              <a:latin typeface="Calibri" charset="0"/>
            </a:endParaRPr>
          </a:p>
        </p:txBody>
      </p:sp>
      <p:sp>
        <p:nvSpPr>
          <p:cNvPr id="532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32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5 was about</a:t>
            </a:r>
            <a:r>
              <a:rPr lang="en-ZA" b="0" baseline="0" dirty="0" smtClean="0">
                <a:latin typeface="Calibri" charset="0"/>
              </a:rPr>
              <a:t> dealing with </a:t>
            </a:r>
            <a:r>
              <a:rPr lang="en-ZA" b="0" dirty="0" smtClean="0">
                <a:latin typeface="Calibri" charset="0"/>
              </a:rPr>
              <a:t>Relational Issues.</a:t>
            </a:r>
            <a:endParaRPr lang="en-US" b="0" dirty="0">
              <a:latin typeface="Calibri" charset="0"/>
            </a:endParaRPr>
          </a:p>
          <a:p>
            <a:endParaRPr lang="en-US" b="0"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92B57-8C9E-AF4B-A38E-B5D6DF253F83}" type="slidenum">
              <a:rPr lang="en-US" sz="1200">
                <a:latin typeface="Calibri" charset="0"/>
              </a:rPr>
              <a:pPr eaLnBrk="1" hangingPunct="1"/>
              <a:t>8</a:t>
            </a:fld>
            <a:endParaRPr lang="en-US" sz="1200">
              <a:latin typeface="Calibri" charset="0"/>
            </a:endParaRPr>
          </a:p>
        </p:txBody>
      </p:sp>
      <p:sp>
        <p:nvSpPr>
          <p:cNvPr id="5529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30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6 was about dealing with Spiritual Errors.</a:t>
            </a:r>
            <a:endParaRPr lang="en-US" b="0"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9</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Session 7 </a:t>
            </a:r>
            <a:r>
              <a:rPr lang="en-ZA" b="0" baseline="0" dirty="0" smtClean="0">
                <a:latin typeface="Calibri" charset="0"/>
              </a:rPr>
              <a:t>about dealing with </a:t>
            </a:r>
            <a:r>
              <a:rPr lang="en-ZA" b="0" dirty="0" smtClean="0">
                <a:latin typeface="Calibri" charset="0"/>
              </a:rPr>
              <a:t>Sexual Sins.</a:t>
            </a:r>
            <a:endParaRPr lang="en-US" b="0" dirty="0"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17/09/17</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17/09/17</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17/09/17</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47D75FE4-628E-2442-B086-490E1B28865E}"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4A2CDF96-B0C8-F94B-B091-D90D7D321DA8}" type="slidenum">
              <a:rPr lang="en-ZA"/>
              <a:pPr/>
              <a:t>‹#›</a:t>
            </a:fld>
            <a:endParaRPr lang="en-ZA"/>
          </a:p>
        </p:txBody>
      </p:sp>
    </p:spTree>
    <p:extLst>
      <p:ext uri="{BB962C8B-B14F-4D97-AF65-F5344CB8AC3E}">
        <p14:creationId xmlns:p14="http://schemas.microsoft.com/office/powerpoint/2010/main" val="345020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11189C3B-8C6B-CC4A-9CB1-02156C7E57DE}"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37EA829-5493-AC4D-9DE9-79229FB2A5A6}" type="slidenum">
              <a:rPr lang="en-ZA"/>
              <a:pPr/>
              <a:t>‹#›</a:t>
            </a:fld>
            <a:endParaRPr lang="en-ZA"/>
          </a:p>
        </p:txBody>
      </p:sp>
    </p:spTree>
    <p:extLst>
      <p:ext uri="{BB962C8B-B14F-4D97-AF65-F5344CB8AC3E}">
        <p14:creationId xmlns:p14="http://schemas.microsoft.com/office/powerpoint/2010/main" val="3229203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D5D4B6-AC34-9748-B42D-DEAF385D346F}"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0B7E82A-D335-A94D-A471-4E38B07321C5}" type="slidenum">
              <a:rPr lang="en-ZA"/>
              <a:pPr/>
              <a:t>‹#›</a:t>
            </a:fld>
            <a:endParaRPr lang="en-ZA"/>
          </a:p>
        </p:txBody>
      </p:sp>
    </p:spTree>
    <p:extLst>
      <p:ext uri="{BB962C8B-B14F-4D97-AF65-F5344CB8AC3E}">
        <p14:creationId xmlns:p14="http://schemas.microsoft.com/office/powerpoint/2010/main" val="3039658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FC8AC267-89AE-CD4D-8805-D16311340173}"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25D59157-37DC-5142-AFCE-C581F676E458}" type="slidenum">
              <a:rPr lang="en-ZA"/>
              <a:pPr/>
              <a:t>‹#›</a:t>
            </a:fld>
            <a:endParaRPr lang="en-ZA"/>
          </a:p>
        </p:txBody>
      </p:sp>
    </p:spTree>
    <p:extLst>
      <p:ext uri="{BB962C8B-B14F-4D97-AF65-F5344CB8AC3E}">
        <p14:creationId xmlns:p14="http://schemas.microsoft.com/office/powerpoint/2010/main" val="3992368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4414101C-D246-8247-A804-68F9D23203DA}" type="datetimeFigureOut">
              <a:rPr lang="en-US"/>
              <a:pPr/>
              <a:t>17/09/17</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0C64408F-8DCA-7C42-9CC2-CB159C9CBB90}" type="slidenum">
              <a:rPr lang="en-ZA"/>
              <a:pPr/>
              <a:t>‹#›</a:t>
            </a:fld>
            <a:endParaRPr lang="en-ZA"/>
          </a:p>
        </p:txBody>
      </p:sp>
    </p:spTree>
    <p:extLst>
      <p:ext uri="{BB962C8B-B14F-4D97-AF65-F5344CB8AC3E}">
        <p14:creationId xmlns:p14="http://schemas.microsoft.com/office/powerpoint/2010/main" val="105728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ADC2CA2-B6C7-1945-B436-8BA5C36A09E9}" type="datetimeFigureOut">
              <a:rPr lang="en-US"/>
              <a:pPr/>
              <a:t>17/09/17</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5DC15D6A-E222-2748-965A-07692C582BD9}" type="slidenum">
              <a:rPr lang="en-ZA"/>
              <a:pPr/>
              <a:t>‹#›</a:t>
            </a:fld>
            <a:endParaRPr lang="en-ZA"/>
          </a:p>
        </p:txBody>
      </p:sp>
    </p:spTree>
    <p:extLst>
      <p:ext uri="{BB962C8B-B14F-4D97-AF65-F5344CB8AC3E}">
        <p14:creationId xmlns:p14="http://schemas.microsoft.com/office/powerpoint/2010/main" val="134472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B484A3-FAA6-414F-926F-A01751959C12}" type="datetimeFigureOut">
              <a:rPr lang="en-US"/>
              <a:pPr/>
              <a:t>17/09/17</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424B065A-0750-984D-860B-DA80FC183722}" type="slidenum">
              <a:rPr lang="en-ZA"/>
              <a:pPr/>
              <a:t>‹#›</a:t>
            </a:fld>
            <a:endParaRPr lang="en-ZA"/>
          </a:p>
        </p:txBody>
      </p:sp>
    </p:spTree>
    <p:extLst>
      <p:ext uri="{BB962C8B-B14F-4D97-AF65-F5344CB8AC3E}">
        <p14:creationId xmlns:p14="http://schemas.microsoft.com/office/powerpoint/2010/main" val="284408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0FD730-B6BA-CA41-8AEC-550EB55BD3B9}"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B7A41796-68CE-9240-BD4F-489581D1CB00}" type="slidenum">
              <a:rPr lang="en-ZA"/>
              <a:pPr/>
              <a:t>‹#›</a:t>
            </a:fld>
            <a:endParaRPr lang="en-ZA"/>
          </a:p>
        </p:txBody>
      </p:sp>
    </p:spTree>
    <p:extLst>
      <p:ext uri="{BB962C8B-B14F-4D97-AF65-F5344CB8AC3E}">
        <p14:creationId xmlns:p14="http://schemas.microsoft.com/office/powerpoint/2010/main" val="4035327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9747BB-D502-2447-B419-3893242441E9}"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CE5FF8C-542F-2845-AA76-4DC137485C65}" type="slidenum">
              <a:rPr lang="en-ZA"/>
              <a:pPr/>
              <a:t>‹#›</a:t>
            </a:fld>
            <a:endParaRPr lang="en-ZA"/>
          </a:p>
        </p:txBody>
      </p:sp>
    </p:spTree>
    <p:extLst>
      <p:ext uri="{BB962C8B-B14F-4D97-AF65-F5344CB8AC3E}">
        <p14:creationId xmlns:p14="http://schemas.microsoft.com/office/powerpoint/2010/main" val="347976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72C3D960-FE61-3446-AE18-3CF9B02321ED}"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2C27F8F-6E08-8544-9E6C-381B0C3A58FC}" type="slidenum">
              <a:rPr lang="en-ZA"/>
              <a:pPr/>
              <a:t>‹#›</a:t>
            </a:fld>
            <a:endParaRPr lang="en-ZA"/>
          </a:p>
        </p:txBody>
      </p:sp>
    </p:spTree>
    <p:extLst>
      <p:ext uri="{BB962C8B-B14F-4D97-AF65-F5344CB8AC3E}">
        <p14:creationId xmlns:p14="http://schemas.microsoft.com/office/powerpoint/2010/main" val="225811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661199CF-4C1C-B145-94C0-990847F79E50}"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A7550735-DD0E-484C-8DA6-8B890F573EA6}" type="slidenum">
              <a:rPr lang="en-ZA"/>
              <a:pPr/>
              <a:t>‹#›</a:t>
            </a:fld>
            <a:endParaRPr lang="en-ZA"/>
          </a:p>
        </p:txBody>
      </p:sp>
    </p:spTree>
    <p:extLst>
      <p:ext uri="{BB962C8B-B14F-4D97-AF65-F5344CB8AC3E}">
        <p14:creationId xmlns:p14="http://schemas.microsoft.com/office/powerpoint/2010/main" val="245800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0F15FE-8D45-844B-91D6-C3B98D9F15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03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17/09/17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17/09/17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17/09/17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4.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CFE483F3-1960-DB4E-B93A-983973F41CD9}" type="datetimeFigureOut">
              <a:rPr lang="en-US" smtClean="0"/>
              <a:t>17/09/17</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17/09/17</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A0A08712-025B-5C4B-8BF0-9D0E3BB0443E}" type="datetimeFigureOut">
              <a:rPr lang="en-US" smtClean="0">
                <a:ea typeface="Geneva" charset="0"/>
                <a:cs typeface="Arial" charset="0"/>
              </a:rPr>
              <a:pPr defTabSz="914400" fontAlgn="base">
                <a:spcBef>
                  <a:spcPct val="0"/>
                </a:spcBef>
                <a:spcAft>
                  <a:spcPct val="0"/>
                </a:spcAft>
              </a:pPr>
              <a:t>17/09/17</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1645588E-E27A-6F44-8DA8-669668957614}"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defTabSz="914400" fontAlgn="base">
              <a:spcBef>
                <a:spcPct val="0"/>
              </a:spcBef>
              <a:spcAft>
                <a:spcPct val="0"/>
              </a:spcAft>
              <a:defRPr/>
            </a:pPr>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defTabSz="91440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0EBADE2-4523-844C-B36D-36BBD9E4A2F3}" type="slidenum">
              <a:rPr lang="en-US" smtClean="0">
                <a:solidFill>
                  <a:srgbClr val="000000"/>
                </a:solidFill>
                <a:latin typeface="Arial" charset="0"/>
                <a:ea typeface="Geneva" charset="0"/>
                <a:cs typeface="Arial" charset="0"/>
              </a:rPr>
              <a:pPr defTabSz="914400" fontAlgn="base">
                <a:spcBef>
                  <a:spcPct val="0"/>
                </a:spcBef>
                <a:spcAft>
                  <a:spcPct val="0"/>
                </a:spcAft>
              </a:pPr>
              <a:t>‹#›</a:t>
            </a:fld>
            <a:endParaRPr lang="en-US" smtClean="0">
              <a:solidFill>
                <a:srgbClr val="000000"/>
              </a:solidFill>
              <a:latin typeface="Arial" charset="0"/>
              <a:ea typeface="Geneva" charset="0"/>
              <a:cs typeface="Arial" charset="0"/>
            </a:endParaRPr>
          </a:p>
        </p:txBody>
      </p:sp>
      <p:pic>
        <p:nvPicPr>
          <p:cNvPr id="2055" name="Picture 4" descr="unitystrength"/>
          <p:cNvPicPr>
            <a:picLocks noChangeAspect="1" noChangeArrowheads="1"/>
          </p:cNvPicPr>
          <p:nvPr userDrawn="1"/>
        </p:nvPicPr>
        <p:blipFill>
          <a:blip r:embed="rId3">
            <a:lum bright="-10000"/>
            <a:extLst>
              <a:ext uri="{28A0092B-C50C-407E-A947-70E740481C1C}">
                <a14:useLocalDpi xmlns:a14="http://schemas.microsoft.com/office/drawing/2010/main" val="0"/>
              </a:ext>
            </a:extLst>
          </a:blip>
          <a:srcRect l="800" r="3200" b="15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a:solidFill>
            <a:schemeClr val="tx2"/>
          </a:solidFill>
          <a:latin typeface="+mj-lt"/>
          <a:ea typeface="Geneva" charset="0"/>
          <a:cs typeface="+mj-cs"/>
        </a:defRPr>
      </a:lvl1pPr>
      <a:lvl2pPr algn="ctr" rtl="0" eaLnBrk="0" fontAlgn="base" hangingPunct="0">
        <a:spcBef>
          <a:spcPct val="0"/>
        </a:spcBef>
        <a:spcAft>
          <a:spcPct val="0"/>
        </a:spcAft>
        <a:defRPr sz="4400">
          <a:solidFill>
            <a:schemeClr val="tx2"/>
          </a:solidFill>
          <a:latin typeface="Arial" charset="0"/>
          <a:ea typeface="Geneva" charset="0"/>
        </a:defRPr>
      </a:lvl2pPr>
      <a:lvl3pPr algn="ctr" rtl="0" eaLnBrk="0" fontAlgn="base" hangingPunct="0">
        <a:spcBef>
          <a:spcPct val="0"/>
        </a:spcBef>
        <a:spcAft>
          <a:spcPct val="0"/>
        </a:spcAft>
        <a:defRPr sz="4400">
          <a:solidFill>
            <a:schemeClr val="tx2"/>
          </a:solidFill>
          <a:latin typeface="Arial" charset="0"/>
          <a:ea typeface="Geneva" charset="0"/>
        </a:defRPr>
      </a:lvl3pPr>
      <a:lvl4pPr algn="ctr" rtl="0" eaLnBrk="0" fontAlgn="base" hangingPunct="0">
        <a:spcBef>
          <a:spcPct val="0"/>
        </a:spcBef>
        <a:spcAft>
          <a:spcPct val="0"/>
        </a:spcAft>
        <a:defRPr sz="4400">
          <a:solidFill>
            <a:schemeClr val="tx2"/>
          </a:solidFill>
          <a:latin typeface="Arial" charset="0"/>
          <a:ea typeface="Geneva" charset="0"/>
        </a:defRPr>
      </a:lvl4pPr>
      <a:lvl5pPr algn="ctr" rtl="0" eaLnBrk="0" fontAlgn="base" hangingPunct="0">
        <a:spcBef>
          <a:spcPct val="0"/>
        </a:spcBef>
        <a:spcAft>
          <a:spcPct val="0"/>
        </a:spcAft>
        <a:defRPr sz="4400">
          <a:solidFill>
            <a:schemeClr val="tx2"/>
          </a:solidFill>
          <a:latin typeface="Arial" charset="0"/>
          <a:ea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6071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88766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771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5957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4281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609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60136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73383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1886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61166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3265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32164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9008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5956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407458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93582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176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0681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304768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28769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77653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108194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5982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502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7090</TotalTime>
  <Words>511</Words>
  <Application>Microsoft Macintosh PowerPoint</Application>
  <PresentationFormat>On-screen Show (4:3)</PresentationFormat>
  <Paragraphs>65</Paragraphs>
  <Slides>32</Slides>
  <Notes>32</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2_Office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410</cp:revision>
  <dcterms:created xsi:type="dcterms:W3CDTF">2013-07-16T16:53:59Z</dcterms:created>
  <dcterms:modified xsi:type="dcterms:W3CDTF">2017-09-17T16:44:49Z</dcterms:modified>
</cp:coreProperties>
</file>