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08" r:id="rId2"/>
    <p:sldId id="257" r:id="rId3"/>
    <p:sldId id="258" r:id="rId4"/>
    <p:sldId id="259" r:id="rId5"/>
    <p:sldId id="307" r:id="rId6"/>
    <p:sldId id="262" r:id="rId7"/>
    <p:sldId id="263" r:id="rId8"/>
    <p:sldId id="264" r:id="rId9"/>
    <p:sldId id="306" r:id="rId10"/>
    <p:sldId id="309" r:id="rId11"/>
    <p:sldId id="314" r:id="rId12"/>
    <p:sldId id="301" r:id="rId13"/>
    <p:sldId id="310" r:id="rId14"/>
    <p:sldId id="313" r:id="rId15"/>
    <p:sldId id="312" r:id="rId16"/>
    <p:sldId id="311" r:id="rId17"/>
    <p:sldId id="298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C27"/>
    <a:srgbClr val="1B2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1"/>
    <p:restoredTop sz="79931"/>
  </p:normalViewPr>
  <p:slideViewPr>
    <p:cSldViewPr snapToGrid="0" snapToObjects="1">
      <p:cViewPr>
        <p:scale>
          <a:sx n="10" d="100"/>
          <a:sy n="10" d="100"/>
        </p:scale>
        <p:origin x="2872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703C-D94D-AF4B-A418-A6E2BDE37B34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1A43-E027-8543-983C-9415F965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What On Earth Am I Here For</a:t>
            </a:r>
            <a:r>
              <a:rPr lang="en-US" baseline="0" dirty="0" smtClean="0"/>
              <a:t>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1A43-E027-8543-983C-9415F965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8</a:t>
            </a:r>
            <a:r>
              <a:rPr lang="en-US" b="1" baseline="0" dirty="0" smtClean="0"/>
              <a:t> March: Revival Youth Night: Save the Date!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Games with Asher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1A43-E027-8543-983C-9415F9653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13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Praise</a:t>
            </a:r>
            <a:r>
              <a:rPr lang="en-US" b="1" baseline="0" dirty="0" smtClean="0"/>
              <a:t> and Worship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  <a:r>
              <a:rPr lang="en-US" b="1" baseline="0" dirty="0" smtClean="0"/>
              <a:t> on Purpose: </a:t>
            </a:r>
            <a:r>
              <a:rPr lang="en-US" b="0" baseline="0" dirty="0" smtClean="0"/>
              <a:t>Find it on YouTube at: https://</a:t>
            </a:r>
            <a:r>
              <a:rPr lang="en-US" b="0" baseline="0" dirty="0" err="1" smtClean="0"/>
              <a:t>www.youtube.com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watch?v</a:t>
            </a:r>
            <a:r>
              <a:rPr lang="en-US" b="0" baseline="0" dirty="0" smtClean="0"/>
              <a:t>=ysJfKrgeA4Y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7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Video</a:t>
            </a:r>
            <a:r>
              <a:rPr lang="en-US" b="1" baseline="0" dirty="0" smtClean="0"/>
              <a:t> on Purpose: </a:t>
            </a:r>
            <a:r>
              <a:rPr lang="en-US" b="0" baseline="0" dirty="0" smtClean="0"/>
              <a:t>Find it on YouTube at: https://</a:t>
            </a:r>
            <a:r>
              <a:rPr lang="en-US" b="0" baseline="0" dirty="0" err="1" smtClean="0"/>
              <a:t>www.youtube.com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watch?v</a:t>
            </a:r>
            <a:r>
              <a:rPr lang="en-US" b="0" baseline="0" smtClean="0"/>
              <a:t>=ysJfKrgeA4Y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Purpose: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Purpose means,” </a:t>
            </a:r>
            <a:r>
              <a:rPr lang="en-US" sz="1200" i="1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the reason for which something is done or created or for which something exists.”</a:t>
            </a:r>
            <a:endParaRPr lang="en-US" sz="1200" dirty="0" smtClean="0">
              <a:solidFill>
                <a:schemeClr val="tx1"/>
              </a:solidFill>
              <a:effectLst>
                <a:glow rad="127000">
                  <a:schemeClr val="tx1"/>
                </a:glow>
              </a:effectLst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2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Interactive Moment: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1) What is your favorite thing to do?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2) What kind of people do you like to hang out with?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3) If you could have one job, no matter how impossible, what would it be?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4) What is the best thing about you and the worst thing about you?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5) If you could change one thing about yourself what would it be?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6) What makes you, you? All these things help to make you you, and God has a unique purpose for who He wants you to be? Ask Him to show you what it is.</a:t>
            </a:r>
          </a:p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47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Divide</a:t>
            </a:r>
            <a:r>
              <a:rPr lang="en-US" b="1" baseline="0" dirty="0" smtClean="0"/>
              <a:t> into your Groups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1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Small Group </a:t>
            </a:r>
            <a:r>
              <a:rPr lang="en-US" b="1" dirty="0" smtClean="0">
                <a:solidFill>
                  <a:schemeClr val="tx1"/>
                </a:solidFill>
              </a:rPr>
              <a:t>Time</a:t>
            </a:r>
            <a:r>
              <a:rPr lang="en-US" b="1" dirty="0" smtClean="0">
                <a:solidFill>
                  <a:schemeClr val="tx1"/>
                </a:solidFill>
              </a:rPr>
              <a:t>: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1) What was your favourite part of tonight?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2) What is the scariest part of finding your purpose for you?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Romans 8:28 says,” </a:t>
            </a:r>
            <a:r>
              <a:rPr lang="en-US" sz="1200" i="1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And we know that for those who love God all things work together for good,</a:t>
            </a:r>
            <a:r>
              <a:rPr lang="en-US" sz="1200" i="1" baseline="300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for those who are called according to his purpose.”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 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3) How do you think that relates to your purpose?</a:t>
            </a:r>
            <a:r>
              <a:rPr lang="en-US" sz="1200" baseline="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>
                  <a:glow rad="127000">
                    <a:schemeClr val="tx1"/>
                  </a:glow>
                </a:effectLst>
                <a:latin typeface="Futura Medium" charset="0"/>
                <a:ea typeface="Futura Medium" charset="0"/>
                <a:cs typeface="Futura Medium" charset="0"/>
              </a:rPr>
              <a:t>4) Pray for each other that God would define what you were made for and show you where you will be happiest, His best for you.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3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Ministry Time at the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182879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Refreshments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5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Join us on Sunday!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0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88856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Announcements:</a:t>
            </a:r>
            <a:r>
              <a:rPr lang="en-US" baseline="0" dirty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555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Sunday Morning: </a:t>
            </a:r>
            <a:r>
              <a:rPr lang="en-US" dirty="0" smtClean="0"/>
              <a:t>We begin our series</a:t>
            </a:r>
            <a:r>
              <a:rPr lang="en-US" baseline="0" dirty="0" smtClean="0"/>
              <a:t> on Sunday by looking at: The Call is For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1A43-E027-8543-983C-9415F9653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Friday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begin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Campaign, “What On Earth Am I Here For.”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78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Announcements: Follow us on Instagram! @</a:t>
            </a:r>
            <a:r>
              <a:rPr lang="en-US" dirty="0" err="1"/>
              <a:t>EncounterYouth_Rosebank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71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Announcements: Join our </a:t>
            </a:r>
            <a:r>
              <a:rPr lang="en-US" baseline="0" dirty="0"/>
              <a:t>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27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Tonight:</a:t>
            </a:r>
            <a:r>
              <a:rPr lang="en-US" baseline="0" dirty="0" smtClean="0"/>
              <a:t> We begin our Series, What on Earth Am I here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1A43-E027-8543-983C-9415F9653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3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B2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024" tIns="43512" rIns="87024" bIns="43512" rtlCol="0" anchor="ctr"/>
          <a:lstStyle/>
          <a:p>
            <a:pPr algn="ctr"/>
            <a:endParaRPr lang="en-US" sz="1713"/>
          </a:p>
        </p:txBody>
      </p:sp>
      <p:pic>
        <p:nvPicPr>
          <p:cNvPr id="9" name="Picture 8" descr="WOE-Colour-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9" y="0"/>
            <a:ext cx="12211199" cy="272014"/>
          </a:xfrm>
          <a:prstGeom prst="rect">
            <a:avLst/>
          </a:prstGeom>
        </p:spPr>
      </p:pic>
      <p:pic>
        <p:nvPicPr>
          <p:cNvPr id="10" name="Picture 9" descr="WOE-Tree-White-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18" y="553146"/>
            <a:ext cx="5789931" cy="52079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347087"/>
            <a:ext cx="12192000" cy="1510913"/>
          </a:xfrm>
          <a:prstGeom prst="rect">
            <a:avLst/>
          </a:prstGeom>
          <a:solidFill>
            <a:srgbClr val="C36C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024" tIns="43512" rIns="87024" bIns="43512" rtlCol="0" anchor="ctr"/>
          <a:lstStyle/>
          <a:p>
            <a:pPr algn="ctr"/>
            <a:endParaRPr lang="en-US" sz="1713"/>
          </a:p>
        </p:txBody>
      </p: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782562" y="5713536"/>
            <a:ext cx="10626878" cy="7513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200" b="1" kern="0" spc="800" baseline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80" b="0" spc="1142" dirty="0" smtClean="0"/>
              <a:t>WHAT ON EARTH AM I HERE FOR?</a:t>
            </a:r>
          </a:p>
        </p:txBody>
      </p:sp>
    </p:spTree>
    <p:extLst>
      <p:ext uri="{BB962C8B-B14F-4D97-AF65-F5344CB8AC3E}">
        <p14:creationId xmlns:p14="http://schemas.microsoft.com/office/powerpoint/2010/main" val="143636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2B7E-92C2-5E4A-BB28-2B1FC6EBCE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1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49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3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365</Words>
  <Application>Microsoft Macintosh PowerPoint</Application>
  <PresentationFormat>Widescreen</PresentationFormat>
  <Paragraphs>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Century Gothic</vt:lpstr>
      <vt:lpstr>Futura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58</cp:revision>
  <dcterms:created xsi:type="dcterms:W3CDTF">2018-11-02T15:24:46Z</dcterms:created>
  <dcterms:modified xsi:type="dcterms:W3CDTF">2019-03-19T14:33:20Z</dcterms:modified>
</cp:coreProperties>
</file>