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308" r:id="rId2"/>
    <p:sldId id="257" r:id="rId3"/>
    <p:sldId id="258" r:id="rId4"/>
    <p:sldId id="259" r:id="rId5"/>
    <p:sldId id="307" r:id="rId6"/>
    <p:sldId id="309" r:id="rId7"/>
    <p:sldId id="321" r:id="rId8"/>
    <p:sldId id="263" r:id="rId9"/>
    <p:sldId id="264" r:id="rId10"/>
    <p:sldId id="306" r:id="rId11"/>
    <p:sldId id="301" r:id="rId12"/>
    <p:sldId id="319" r:id="rId13"/>
    <p:sldId id="320" r:id="rId14"/>
    <p:sldId id="318" r:id="rId15"/>
    <p:sldId id="314" r:id="rId16"/>
    <p:sldId id="315" r:id="rId17"/>
    <p:sldId id="312" r:id="rId18"/>
    <p:sldId id="322" r:id="rId19"/>
    <p:sldId id="298" r:id="rId20"/>
    <p:sldId id="283" r:id="rId21"/>
    <p:sldId id="284" r:id="rId22"/>
    <p:sldId id="285" r:id="rId23"/>
    <p:sldId id="2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6C27"/>
    <a:srgbClr val="1B2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4"/>
    <p:restoredTop sz="79899"/>
  </p:normalViewPr>
  <p:slideViewPr>
    <p:cSldViewPr snapToGrid="0" snapToObjects="1">
      <p:cViewPr>
        <p:scale>
          <a:sx n="10" d="100"/>
          <a:sy n="10" d="100"/>
        </p:scale>
        <p:origin x="2104" y="16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F1703C-D94D-AF4B-A418-A6E2BDE37B34}" type="datetimeFigureOut">
              <a:rPr lang="en-US" smtClean="0"/>
              <a:t>3/19/19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A1A43-E027-8543-983C-9415F96535F6}" type="slidenum">
              <a:rPr lang="en-US" smtClean="0"/>
              <a:t>‹#›</a:t>
            </a:fld>
            <a:endParaRPr lang="en-US"/>
          </a:p>
        </p:txBody>
      </p:sp>
    </p:spTree>
    <p:extLst>
      <p:ext uri="{BB962C8B-B14F-4D97-AF65-F5344CB8AC3E}">
        <p14:creationId xmlns:p14="http://schemas.microsoft.com/office/powerpoint/2010/main" val="575234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What on Earth Am I Here For Series.</a:t>
            </a:r>
            <a:endParaRPr lang="en-US" dirty="0"/>
          </a:p>
        </p:txBody>
      </p:sp>
      <p:sp>
        <p:nvSpPr>
          <p:cNvPr id="4" name="Slide Number Placeholder 3"/>
          <p:cNvSpPr>
            <a:spLocks noGrp="1"/>
          </p:cNvSpPr>
          <p:nvPr>
            <p:ph type="sldNum" sz="quarter" idx="10"/>
          </p:nvPr>
        </p:nvSpPr>
        <p:spPr/>
        <p:txBody>
          <a:bodyPr/>
          <a:lstStyle/>
          <a:p>
            <a:fld id="{3F6A1A43-E027-8543-983C-9415F96535F6}" type="slidenum">
              <a:rPr lang="en-US" smtClean="0"/>
              <a:t>1</a:t>
            </a:fld>
            <a:endParaRPr lang="en-US"/>
          </a:p>
        </p:txBody>
      </p:sp>
    </p:spTree>
    <p:extLst>
      <p:ext uri="{BB962C8B-B14F-4D97-AF65-F5344CB8AC3E}">
        <p14:creationId xmlns:p14="http://schemas.microsoft.com/office/powerpoint/2010/main" val="1747124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Tonight</a:t>
            </a:r>
            <a:r>
              <a:rPr lang="en-US" dirty="0" smtClean="0"/>
              <a:t>:</a:t>
            </a:r>
            <a:r>
              <a:rPr lang="en-US" baseline="0" dirty="0" smtClean="0"/>
              <a:t> Planned For His Pleasure</a:t>
            </a:r>
            <a:endParaRPr lang="en-US" dirty="0"/>
          </a:p>
        </p:txBody>
      </p:sp>
      <p:sp>
        <p:nvSpPr>
          <p:cNvPr id="4" name="Slide Number Placeholder 3"/>
          <p:cNvSpPr>
            <a:spLocks noGrp="1"/>
          </p:cNvSpPr>
          <p:nvPr>
            <p:ph type="sldNum" sz="quarter" idx="10"/>
          </p:nvPr>
        </p:nvSpPr>
        <p:spPr/>
        <p:txBody>
          <a:bodyPr/>
          <a:lstStyle/>
          <a:p>
            <a:fld id="{3F6A1A43-E027-8543-983C-9415F96535F6}" type="slidenum">
              <a:rPr lang="en-US" smtClean="0"/>
              <a:t>10</a:t>
            </a:fld>
            <a:endParaRPr lang="en-US"/>
          </a:p>
        </p:txBody>
      </p:sp>
    </p:spTree>
    <p:extLst>
      <p:ext uri="{BB962C8B-B14F-4D97-AF65-F5344CB8AC3E}">
        <p14:creationId xmlns:p14="http://schemas.microsoft.com/office/powerpoint/2010/main" val="1191475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Games:</a:t>
            </a:r>
            <a:endParaRPr lang="en-US" b="1" dirty="0"/>
          </a:p>
        </p:txBody>
      </p:sp>
      <p:sp>
        <p:nvSpPr>
          <p:cNvPr id="4" name="Slide Number Placeholder 3"/>
          <p:cNvSpPr>
            <a:spLocks noGrp="1"/>
          </p:cNvSpPr>
          <p:nvPr>
            <p:ph type="sldNum" sz="quarter" idx="10"/>
          </p:nvPr>
        </p:nvSpPr>
        <p:spPr/>
        <p:txBody>
          <a:bodyPr/>
          <a:lstStyle/>
          <a:p>
            <a:fld id="{DF48EAD0-1652-2144-A133-1177B1D6DFD5}" type="slidenum">
              <a:rPr lang="en-US" smtClean="0"/>
              <a:t>11</a:t>
            </a:fld>
            <a:endParaRPr lang="en-US"/>
          </a:p>
        </p:txBody>
      </p:sp>
    </p:spTree>
    <p:extLst>
      <p:ext uri="{BB962C8B-B14F-4D97-AF65-F5344CB8AC3E}">
        <p14:creationId xmlns:p14="http://schemas.microsoft.com/office/powerpoint/2010/main" val="1701974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Dodgeball.</a:t>
            </a:r>
            <a:endParaRPr lang="en-US" b="1" dirty="0"/>
          </a:p>
        </p:txBody>
      </p:sp>
      <p:sp>
        <p:nvSpPr>
          <p:cNvPr id="4" name="Slide Number Placeholder 3"/>
          <p:cNvSpPr>
            <a:spLocks noGrp="1"/>
          </p:cNvSpPr>
          <p:nvPr>
            <p:ph type="sldNum" sz="quarter" idx="10"/>
          </p:nvPr>
        </p:nvSpPr>
        <p:spPr/>
        <p:txBody>
          <a:bodyPr/>
          <a:lstStyle/>
          <a:p>
            <a:fld id="{DF48EAD0-1652-2144-A133-1177B1D6DFD5}" type="slidenum">
              <a:rPr lang="en-US" smtClean="0"/>
              <a:t>12</a:t>
            </a:fld>
            <a:endParaRPr lang="en-US"/>
          </a:p>
        </p:txBody>
      </p:sp>
    </p:spTree>
    <p:extLst>
      <p:ext uri="{BB962C8B-B14F-4D97-AF65-F5344CB8AC3E}">
        <p14:creationId xmlns:p14="http://schemas.microsoft.com/office/powerpoint/2010/main" val="196409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Cake Dressing: (</a:t>
            </a:r>
            <a:r>
              <a:rPr lang="en-US" sz="1200" dirty="0" smtClean="0">
                <a:ln w="0"/>
                <a:solidFill>
                  <a:schemeClr val="bg1"/>
                </a:solidFill>
                <a:effectLst>
                  <a:glow rad="127000">
                    <a:schemeClr val="tx1"/>
                  </a:glow>
                  <a:outerShdw blurRad="38100" dist="19050" dir="2700000" algn="tl" rotWithShape="0">
                    <a:schemeClr val="dk1">
                      <a:alpha val="40000"/>
                    </a:schemeClr>
                  </a:outerShdw>
                </a:effectLst>
                <a:latin typeface="Abadi MT Condensed Extra Bold" charset="0"/>
                <a:ea typeface="Abadi MT Condensed Extra Bold" charset="0"/>
                <a:cs typeface="Abadi MT Condensed Extra Bold" charset="0"/>
              </a:rPr>
              <a:t>1) In groups decorate the cake.</a:t>
            </a:r>
            <a:r>
              <a:rPr lang="en-US" sz="1200" baseline="0" dirty="0" smtClean="0">
                <a:ln w="0"/>
                <a:solidFill>
                  <a:schemeClr val="bg1"/>
                </a:solidFill>
                <a:effectLst>
                  <a:glow rad="127000">
                    <a:schemeClr val="tx1"/>
                  </a:glow>
                  <a:outerShdw blurRad="38100" dist="19050" dir="2700000" algn="tl" rotWithShape="0">
                    <a:schemeClr val="dk1">
                      <a:alpha val="40000"/>
                    </a:schemeClr>
                  </a:outerShdw>
                </a:effectLst>
                <a:latin typeface="Abadi MT Condensed Extra Bold" charset="0"/>
                <a:ea typeface="Abadi MT Condensed Extra Bold" charset="0"/>
                <a:cs typeface="Abadi MT Condensed Extra Bold" charset="0"/>
              </a:rPr>
              <a:t> (</a:t>
            </a:r>
            <a:r>
              <a:rPr lang="en-US" sz="1200" b="0" cap="none" spc="0" dirty="0" smtClean="0">
                <a:ln w="0"/>
                <a:solidFill>
                  <a:schemeClr val="bg1"/>
                </a:solidFill>
                <a:effectLst>
                  <a:glow rad="127000">
                    <a:schemeClr val="tx1"/>
                  </a:glow>
                  <a:outerShdw blurRad="38100" dist="19050" dir="2700000" algn="tl" rotWithShape="0">
                    <a:schemeClr val="dk1">
                      <a:alpha val="40000"/>
                    </a:schemeClr>
                  </a:outerShdw>
                </a:effectLst>
                <a:latin typeface="Abadi MT Condensed Extra Bold" charset="0"/>
                <a:ea typeface="Abadi MT Condensed Extra Bold" charset="0"/>
                <a:cs typeface="Abadi MT Condensed Extra Bold" charset="0"/>
              </a:rPr>
              <a:t>2) The best decorated Cake wins!</a:t>
            </a:r>
          </a:p>
          <a:p>
            <a:endParaRPr lang="en-US" b="1" dirty="0"/>
          </a:p>
        </p:txBody>
      </p:sp>
      <p:sp>
        <p:nvSpPr>
          <p:cNvPr id="4" name="Slide Number Placeholder 3"/>
          <p:cNvSpPr>
            <a:spLocks noGrp="1"/>
          </p:cNvSpPr>
          <p:nvPr>
            <p:ph type="sldNum" sz="quarter" idx="10"/>
          </p:nvPr>
        </p:nvSpPr>
        <p:spPr/>
        <p:txBody>
          <a:bodyPr/>
          <a:lstStyle/>
          <a:p>
            <a:fld id="{DF48EAD0-1652-2144-A133-1177B1D6DFD5}" type="slidenum">
              <a:rPr lang="en-US" smtClean="0"/>
              <a:t>13</a:t>
            </a:fld>
            <a:endParaRPr lang="en-US"/>
          </a:p>
        </p:txBody>
      </p:sp>
    </p:spTree>
    <p:extLst>
      <p:ext uri="{BB962C8B-B14F-4D97-AF65-F5344CB8AC3E}">
        <p14:creationId xmlns:p14="http://schemas.microsoft.com/office/powerpoint/2010/main" val="78777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Praise</a:t>
            </a:r>
            <a:r>
              <a:rPr lang="en-US" b="1" baseline="0" dirty="0" smtClean="0"/>
              <a:t> and Worship</a:t>
            </a:r>
            <a:endParaRPr lang="en-US" b="1" dirty="0"/>
          </a:p>
        </p:txBody>
      </p:sp>
      <p:sp>
        <p:nvSpPr>
          <p:cNvPr id="4" name="Slide Number Placeholder 3"/>
          <p:cNvSpPr>
            <a:spLocks noGrp="1"/>
          </p:cNvSpPr>
          <p:nvPr>
            <p:ph type="sldNum" sz="quarter" idx="10"/>
          </p:nvPr>
        </p:nvSpPr>
        <p:spPr/>
        <p:txBody>
          <a:bodyPr/>
          <a:lstStyle/>
          <a:p>
            <a:fld id="{DF48EAD0-1652-2144-A133-1177B1D6DFD5}" type="slidenum">
              <a:rPr lang="en-US" smtClean="0"/>
              <a:t>14</a:t>
            </a:fld>
            <a:endParaRPr lang="en-US"/>
          </a:p>
        </p:txBody>
      </p:sp>
    </p:spTree>
    <p:extLst>
      <p:ext uri="{BB962C8B-B14F-4D97-AF65-F5344CB8AC3E}">
        <p14:creationId xmlns:p14="http://schemas.microsoft.com/office/powerpoint/2010/main" val="1227843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Let’s Go</a:t>
            </a:r>
            <a:endParaRPr lang="en-US" b="1" dirty="0"/>
          </a:p>
        </p:txBody>
      </p:sp>
      <p:sp>
        <p:nvSpPr>
          <p:cNvPr id="4" name="Slide Number Placeholder 3"/>
          <p:cNvSpPr>
            <a:spLocks noGrp="1"/>
          </p:cNvSpPr>
          <p:nvPr>
            <p:ph type="sldNum" sz="quarter" idx="10"/>
          </p:nvPr>
        </p:nvSpPr>
        <p:spPr/>
        <p:txBody>
          <a:bodyPr/>
          <a:lstStyle/>
          <a:p>
            <a:fld id="{DF48EAD0-1652-2144-A133-1177B1D6DFD5}" type="slidenum">
              <a:rPr lang="en-US" smtClean="0"/>
              <a:t>15</a:t>
            </a:fld>
            <a:endParaRPr lang="en-US"/>
          </a:p>
        </p:txBody>
      </p:sp>
    </p:spTree>
    <p:extLst>
      <p:ext uri="{BB962C8B-B14F-4D97-AF65-F5344CB8AC3E}">
        <p14:creationId xmlns:p14="http://schemas.microsoft.com/office/powerpoint/2010/main" val="1013139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Mvini</a:t>
            </a:r>
            <a:endParaRPr lang="en-US" b="1" dirty="0"/>
          </a:p>
        </p:txBody>
      </p:sp>
      <p:sp>
        <p:nvSpPr>
          <p:cNvPr id="4" name="Slide Number Placeholder 3"/>
          <p:cNvSpPr>
            <a:spLocks noGrp="1"/>
          </p:cNvSpPr>
          <p:nvPr>
            <p:ph type="sldNum" sz="quarter" idx="10"/>
          </p:nvPr>
        </p:nvSpPr>
        <p:spPr/>
        <p:txBody>
          <a:bodyPr/>
          <a:lstStyle/>
          <a:p>
            <a:fld id="{DF48EAD0-1652-2144-A133-1177B1D6DFD5}" type="slidenum">
              <a:rPr lang="en-US" smtClean="0"/>
              <a:t>16</a:t>
            </a:fld>
            <a:endParaRPr lang="en-US"/>
          </a:p>
        </p:txBody>
      </p:sp>
    </p:spTree>
    <p:extLst>
      <p:ext uri="{BB962C8B-B14F-4D97-AF65-F5344CB8AC3E}">
        <p14:creationId xmlns:p14="http://schemas.microsoft.com/office/powerpoint/2010/main" val="1866976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Planned</a:t>
            </a:r>
            <a:r>
              <a:rPr lang="en-US" b="1" baseline="0" dirty="0" smtClean="0"/>
              <a:t> for His Pleasure</a:t>
            </a:r>
            <a:endParaRPr lang="en-US" b="1" dirty="0"/>
          </a:p>
        </p:txBody>
      </p:sp>
      <p:sp>
        <p:nvSpPr>
          <p:cNvPr id="4" name="Slide Number Placeholder 3"/>
          <p:cNvSpPr>
            <a:spLocks noGrp="1"/>
          </p:cNvSpPr>
          <p:nvPr>
            <p:ph type="sldNum" sz="quarter" idx="10"/>
          </p:nvPr>
        </p:nvSpPr>
        <p:spPr/>
        <p:txBody>
          <a:bodyPr/>
          <a:lstStyle/>
          <a:p>
            <a:fld id="{DF48EAD0-1652-2144-A133-1177B1D6DFD5}" type="slidenum">
              <a:rPr lang="en-US" smtClean="0"/>
              <a:t>17</a:t>
            </a:fld>
            <a:endParaRPr lang="en-US"/>
          </a:p>
        </p:txBody>
      </p:sp>
    </p:spTree>
    <p:extLst>
      <p:ext uri="{BB962C8B-B14F-4D97-AF65-F5344CB8AC3E}">
        <p14:creationId xmlns:p14="http://schemas.microsoft.com/office/powerpoint/2010/main" val="994212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charset="0"/>
              <a:buNone/>
            </a:pPr>
            <a:r>
              <a:rPr lang="en-US" b="1" dirty="0" smtClean="0">
                <a:solidFill>
                  <a:schemeClr val="tx1"/>
                </a:solidFill>
              </a:rPr>
              <a:t>Questions:</a:t>
            </a:r>
            <a:r>
              <a:rPr lang="en-US" b="1" baseline="0" dirty="0" smtClean="0">
                <a:solidFill>
                  <a:schemeClr val="tx1"/>
                </a:solidFill>
              </a:rPr>
              <a:t> </a:t>
            </a:r>
            <a:r>
              <a:rPr lang="en-US" sz="1200" b="0" cap="none" spc="0" dirty="0" smtClean="0">
                <a:ln w="0"/>
                <a:solidFill>
                  <a:schemeClr val="tx1"/>
                </a:solidFill>
                <a:effectLst>
                  <a:glow rad="76200">
                    <a:schemeClr val="tx1"/>
                  </a:glow>
                  <a:outerShdw blurRad="38100" dist="19050" dir="2700000" algn="tl" rotWithShape="0">
                    <a:schemeClr val="dk1">
                      <a:alpha val="40000"/>
                    </a:schemeClr>
                  </a:outerShdw>
                </a:effectLst>
                <a:latin typeface="Abadi MT Condensed Extra Bold" charset="0"/>
                <a:ea typeface="Abadi MT Condensed Extra Bold" charset="0"/>
                <a:cs typeface="Abadi MT Condensed Extra Bold" charset="0"/>
              </a:rPr>
              <a:t>(1)</a:t>
            </a:r>
            <a:r>
              <a:rPr lang="en-US" sz="1200" b="0" cap="none" spc="0" baseline="0" dirty="0" smtClean="0">
                <a:ln w="0"/>
                <a:solidFill>
                  <a:schemeClr val="tx1"/>
                </a:solidFill>
                <a:effectLst>
                  <a:glow rad="76200">
                    <a:schemeClr val="tx1"/>
                  </a:glow>
                  <a:outerShdw blurRad="38100" dist="19050" dir="2700000" algn="tl" rotWithShape="0">
                    <a:schemeClr val="dk1">
                      <a:alpha val="40000"/>
                    </a:schemeClr>
                  </a:outerShdw>
                </a:effectLst>
                <a:latin typeface="Abadi MT Condensed Extra Bold" charset="0"/>
                <a:ea typeface="Abadi MT Condensed Extra Bold" charset="0"/>
                <a:cs typeface="Abadi MT Condensed Extra Bold" charset="0"/>
              </a:rPr>
              <a:t> W</a:t>
            </a:r>
            <a:r>
              <a:rPr lang="en-US" sz="1200" b="0" cap="none" spc="0" dirty="0" smtClean="0">
                <a:ln w="0"/>
                <a:solidFill>
                  <a:schemeClr val="tx1"/>
                </a:solidFill>
                <a:effectLst>
                  <a:glow rad="76200">
                    <a:schemeClr val="tx1"/>
                  </a:glow>
                  <a:outerShdw blurRad="38100" dist="19050" dir="2700000" algn="tl" rotWithShape="0">
                    <a:schemeClr val="dk1">
                      <a:alpha val="40000"/>
                    </a:schemeClr>
                  </a:outerShdw>
                </a:effectLst>
                <a:latin typeface="Abadi MT Condensed Extra Bold" charset="0"/>
                <a:ea typeface="Abadi MT Condensed Extra Bold" charset="0"/>
                <a:cs typeface="Abadi MT Condensed Extra Bold" charset="0"/>
              </a:rPr>
              <a:t>hat about me makes You Happy?</a:t>
            </a:r>
            <a:r>
              <a:rPr lang="en-US" sz="1200" b="0" cap="none" spc="0" baseline="0" dirty="0" smtClean="0">
                <a:ln w="0"/>
                <a:solidFill>
                  <a:schemeClr val="tx1"/>
                </a:solidFill>
                <a:effectLst>
                  <a:glow rad="76200">
                    <a:schemeClr val="tx1"/>
                  </a:glow>
                  <a:outerShdw blurRad="38100" dist="19050" dir="2700000" algn="tl" rotWithShape="0">
                    <a:schemeClr val="dk1">
                      <a:alpha val="40000"/>
                    </a:schemeClr>
                  </a:outerShdw>
                </a:effectLst>
                <a:latin typeface="Abadi MT Condensed Extra Bold" charset="0"/>
                <a:ea typeface="Abadi MT Condensed Extra Bold" charset="0"/>
                <a:cs typeface="Abadi MT Condensed Extra Bold" charset="0"/>
              </a:rPr>
              <a:t> (2) </a:t>
            </a:r>
            <a:r>
              <a:rPr lang="en-US" sz="1200" dirty="0" smtClean="0">
                <a:ln w="0"/>
                <a:solidFill>
                  <a:schemeClr val="tx1"/>
                </a:solidFill>
                <a:effectLst>
                  <a:glow rad="76200">
                    <a:schemeClr val="tx1"/>
                  </a:glow>
                  <a:outerShdw blurRad="38100" dist="19050" dir="2700000" algn="tl" rotWithShape="0">
                    <a:schemeClr val="dk1">
                      <a:alpha val="40000"/>
                    </a:schemeClr>
                  </a:outerShdw>
                </a:effectLst>
                <a:latin typeface="Abadi MT Condensed Extra Bold" charset="0"/>
                <a:ea typeface="Abadi MT Condensed Extra Bold" charset="0"/>
                <a:cs typeface="Abadi MT Condensed Extra Bold" charset="0"/>
              </a:rPr>
              <a:t>What do I need to change in my life for it to be one that makes You proud?</a:t>
            </a:r>
            <a:endParaRPr lang="en-US" sz="1200" b="0" cap="none" spc="0" dirty="0" smtClean="0">
              <a:ln w="0"/>
              <a:solidFill>
                <a:schemeClr val="tx1"/>
              </a:solidFill>
              <a:effectLst>
                <a:glow rad="76200">
                  <a:schemeClr val="tx1"/>
                </a:glow>
                <a:outerShdw blurRad="38100" dist="19050" dir="2700000" algn="tl" rotWithShape="0">
                  <a:schemeClr val="dk1">
                    <a:alpha val="40000"/>
                  </a:schemeClr>
                </a:outerShdw>
              </a:effectLst>
              <a:latin typeface="Abadi MT Condensed Extra Bold" charset="0"/>
              <a:ea typeface="Abadi MT Condensed Extra Bold" charset="0"/>
              <a:cs typeface="Abadi MT Condensed Extra Bold" charset="0"/>
            </a:endParaRPr>
          </a:p>
          <a:p>
            <a:pPr marL="0" indent="0" algn="l">
              <a:buFont typeface="Arial" charset="0"/>
              <a:buNone/>
            </a:pPr>
            <a:endParaRPr lang="en-US" b="1" dirty="0">
              <a:solidFill>
                <a:schemeClr val="tx1"/>
              </a:solidFill>
            </a:endParaRPr>
          </a:p>
        </p:txBody>
      </p:sp>
      <p:sp>
        <p:nvSpPr>
          <p:cNvPr id="4" name="Slide Number Placeholder 3"/>
          <p:cNvSpPr>
            <a:spLocks noGrp="1"/>
          </p:cNvSpPr>
          <p:nvPr>
            <p:ph type="sldNum" sz="quarter" idx="10"/>
          </p:nvPr>
        </p:nvSpPr>
        <p:spPr/>
        <p:txBody>
          <a:bodyPr/>
          <a:lstStyle/>
          <a:p>
            <a:fld id="{DF48EAD0-1652-2144-A133-1177B1D6DFD5}" type="slidenum">
              <a:rPr lang="en-US" smtClean="0"/>
              <a:t>18</a:t>
            </a:fld>
            <a:endParaRPr lang="en-US"/>
          </a:p>
        </p:txBody>
      </p:sp>
    </p:spTree>
    <p:extLst>
      <p:ext uri="{BB962C8B-B14F-4D97-AF65-F5344CB8AC3E}">
        <p14:creationId xmlns:p14="http://schemas.microsoft.com/office/powerpoint/2010/main" val="861751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Divide</a:t>
            </a:r>
            <a:r>
              <a:rPr lang="en-US" b="1" baseline="0" dirty="0" smtClean="0"/>
              <a:t> into your Groups</a:t>
            </a:r>
            <a:endParaRPr lang="en-US" b="1" dirty="0"/>
          </a:p>
        </p:txBody>
      </p:sp>
      <p:sp>
        <p:nvSpPr>
          <p:cNvPr id="4" name="Slide Number Placeholder 3"/>
          <p:cNvSpPr>
            <a:spLocks noGrp="1"/>
          </p:cNvSpPr>
          <p:nvPr>
            <p:ph type="sldNum" sz="quarter" idx="10"/>
          </p:nvPr>
        </p:nvSpPr>
        <p:spPr/>
        <p:txBody>
          <a:bodyPr/>
          <a:lstStyle/>
          <a:p>
            <a:fld id="{DF48EAD0-1652-2144-A133-1177B1D6DFD5}" type="slidenum">
              <a:rPr lang="en-US" smtClean="0"/>
              <a:t>19</a:t>
            </a:fld>
            <a:endParaRPr lang="en-US"/>
          </a:p>
        </p:txBody>
      </p:sp>
    </p:spTree>
    <p:extLst>
      <p:ext uri="{BB962C8B-B14F-4D97-AF65-F5344CB8AC3E}">
        <p14:creationId xmlns:p14="http://schemas.microsoft.com/office/powerpoint/2010/main" val="4289461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xfrm>
            <a:off x="685800" y="1143000"/>
            <a:ext cx="5486400" cy="3086100"/>
          </a:xfrm>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lvl1pPr>
              <a:defRPr b="0"/>
            </a:lvl1pPr>
          </a:lstStyle>
          <a:p>
            <a:r>
              <a:rPr dirty="0"/>
              <a:t>Welcome to regulars and newcomers!</a:t>
            </a:r>
          </a:p>
        </p:txBody>
      </p:sp>
    </p:spTree>
    <p:extLst>
      <p:ext uri="{BB962C8B-B14F-4D97-AF65-F5344CB8AC3E}">
        <p14:creationId xmlns:p14="http://schemas.microsoft.com/office/powerpoint/2010/main" val="1182879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Small Group </a:t>
            </a:r>
            <a:r>
              <a:rPr lang="en-US" b="1" dirty="0" smtClean="0">
                <a:solidFill>
                  <a:schemeClr val="tx1"/>
                </a:solidFill>
              </a:rPr>
              <a:t>Time:</a:t>
            </a:r>
            <a:r>
              <a:rPr lang="en-US" b="1" baseline="0" dirty="0" smtClean="0">
                <a:solidFill>
                  <a:schemeClr val="tx1"/>
                </a:solidFill>
              </a:rPr>
              <a:t> </a:t>
            </a:r>
            <a:r>
              <a:rPr lang="en-US" b="1" baseline="0" dirty="0" smtClean="0">
                <a:solidFill>
                  <a:schemeClr val="tx1"/>
                </a:solidFill>
              </a:rPr>
              <a:t>(</a:t>
            </a:r>
            <a:r>
              <a:rPr lang="en-US" sz="1200" dirty="0" smtClean="0">
                <a:solidFill>
                  <a:schemeClr val="tx1"/>
                </a:solidFill>
                <a:effectLst>
                  <a:glow rad="254000">
                    <a:schemeClr val="tx1">
                      <a:alpha val="51000"/>
                    </a:schemeClr>
                  </a:glow>
                </a:effectLst>
              </a:rPr>
              <a:t>1) What was your best part of tonight? (2) If you surrender, or give all of your life to God to make Him happy, what do you think you will gain in return?</a:t>
            </a:r>
            <a:r>
              <a:rPr lang="en-US" sz="1200" baseline="0" dirty="0" smtClean="0">
                <a:solidFill>
                  <a:schemeClr val="tx1"/>
                </a:solidFill>
                <a:effectLst>
                  <a:glow rad="254000">
                    <a:schemeClr val="tx1">
                      <a:alpha val="51000"/>
                    </a:schemeClr>
                  </a:glow>
                </a:effectLst>
              </a:rPr>
              <a:t> (</a:t>
            </a:r>
            <a:r>
              <a:rPr lang="en-US" sz="1200" dirty="0" smtClean="0">
                <a:solidFill>
                  <a:schemeClr val="tx1"/>
                </a:solidFill>
                <a:effectLst>
                  <a:glow rad="254000">
                    <a:schemeClr val="tx1">
                      <a:alpha val="51000"/>
                    </a:schemeClr>
                  </a:glow>
                </a:effectLst>
              </a:rPr>
              <a:t>3) What do you think this verse says about a life that is lived in friendship with God? </a:t>
            </a:r>
            <a:r>
              <a:rPr lang="en-US" sz="1100" i="1" dirty="0" smtClean="0">
                <a:solidFill>
                  <a:schemeClr val="tx1"/>
                </a:solidFill>
                <a:effectLst>
                  <a:glow rad="254000">
                    <a:schemeClr val="tx1">
                      <a:alpha val="51000"/>
                    </a:schemeClr>
                  </a:glow>
                </a:effectLst>
              </a:rPr>
              <a:t>“Friendship with God is reserved for those who reverence him. With them alone he shares the secrets of his promises.”</a:t>
            </a:r>
            <a:r>
              <a:rPr lang="en-US" sz="1100" dirty="0" smtClean="0">
                <a:solidFill>
                  <a:schemeClr val="tx1"/>
                </a:solidFill>
                <a:effectLst>
                  <a:glow rad="254000">
                    <a:schemeClr val="tx1">
                      <a:alpha val="51000"/>
                    </a:schemeClr>
                  </a:glow>
                </a:effectLst>
              </a:rPr>
              <a:t> Psalm 25:14 TLB (</a:t>
            </a:r>
            <a:r>
              <a:rPr lang="en-US" sz="1200" dirty="0" smtClean="0">
                <a:solidFill>
                  <a:schemeClr val="tx1"/>
                </a:solidFill>
                <a:effectLst>
                  <a:glow rad="254000">
                    <a:schemeClr val="tx1">
                      <a:alpha val="51000"/>
                    </a:schemeClr>
                  </a:glow>
                </a:effectLst>
              </a:rPr>
              <a:t>4) How can I stay focused on God, especially when He feels distant?</a:t>
            </a:r>
            <a:r>
              <a:rPr lang="en-US" sz="1200" baseline="0" dirty="0" smtClean="0">
                <a:solidFill>
                  <a:schemeClr val="tx1"/>
                </a:solidFill>
                <a:effectLst>
                  <a:glow rad="254000">
                    <a:schemeClr val="tx1">
                      <a:alpha val="51000"/>
                    </a:schemeClr>
                  </a:glow>
                </a:effectLst>
              </a:rPr>
              <a:t> (</a:t>
            </a:r>
            <a:r>
              <a:rPr lang="en-US" sz="1200" dirty="0" smtClean="0">
                <a:solidFill>
                  <a:schemeClr val="tx1"/>
                </a:solidFill>
                <a:effectLst>
                  <a:glow rad="254000">
                    <a:schemeClr val="tx1">
                      <a:alpha val="51000"/>
                    </a:schemeClr>
                  </a:glow>
                </a:effectLst>
              </a:rPr>
              <a:t>5) Pray that living for God would become exciting and that you would understand how much He enjoys you.</a:t>
            </a:r>
          </a:p>
          <a:p>
            <a:endParaRPr lang="en-US" b="1" dirty="0">
              <a:solidFill>
                <a:schemeClr val="tx1"/>
              </a:solidFill>
            </a:endParaRPr>
          </a:p>
        </p:txBody>
      </p:sp>
      <p:sp>
        <p:nvSpPr>
          <p:cNvPr id="4" name="Slide Number Placeholder 3"/>
          <p:cNvSpPr>
            <a:spLocks noGrp="1"/>
          </p:cNvSpPr>
          <p:nvPr>
            <p:ph type="sldNum" sz="quarter" idx="10"/>
          </p:nvPr>
        </p:nvSpPr>
        <p:spPr/>
        <p:txBody>
          <a:bodyPr/>
          <a:lstStyle/>
          <a:p>
            <a:fld id="{DF48EAD0-1652-2144-A133-1177B1D6DFD5}" type="slidenum">
              <a:rPr lang="en-US" smtClean="0"/>
              <a:t>20</a:t>
            </a:fld>
            <a:endParaRPr lang="en-US"/>
          </a:p>
        </p:txBody>
      </p:sp>
    </p:spTree>
    <p:extLst>
      <p:ext uri="{BB962C8B-B14F-4D97-AF65-F5344CB8AC3E}">
        <p14:creationId xmlns:p14="http://schemas.microsoft.com/office/powerpoint/2010/main" val="1840193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Ministry Time at the front</a:t>
            </a:r>
          </a:p>
        </p:txBody>
      </p:sp>
      <p:sp>
        <p:nvSpPr>
          <p:cNvPr id="4" name="Slide Number Placeholder 3"/>
          <p:cNvSpPr>
            <a:spLocks noGrp="1"/>
          </p:cNvSpPr>
          <p:nvPr>
            <p:ph type="sldNum" sz="quarter" idx="10"/>
          </p:nvPr>
        </p:nvSpPr>
        <p:spPr/>
        <p:txBody>
          <a:bodyPr/>
          <a:lstStyle/>
          <a:p>
            <a:fld id="{DF48EAD0-1652-2144-A133-1177B1D6DFD5}" type="slidenum">
              <a:rPr lang="en-US" smtClean="0"/>
              <a:t>21</a:t>
            </a:fld>
            <a:endParaRPr lang="en-US"/>
          </a:p>
        </p:txBody>
      </p:sp>
    </p:spTree>
    <p:extLst>
      <p:ext uri="{BB962C8B-B14F-4D97-AF65-F5344CB8AC3E}">
        <p14:creationId xmlns:p14="http://schemas.microsoft.com/office/powerpoint/2010/main" val="998165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Refreshments</a:t>
            </a:r>
          </a:p>
        </p:txBody>
      </p:sp>
      <p:sp>
        <p:nvSpPr>
          <p:cNvPr id="4" name="Slide Number Placeholder 3"/>
          <p:cNvSpPr>
            <a:spLocks noGrp="1"/>
          </p:cNvSpPr>
          <p:nvPr>
            <p:ph type="sldNum" sz="quarter" idx="10"/>
          </p:nvPr>
        </p:nvSpPr>
        <p:spPr/>
        <p:txBody>
          <a:bodyPr/>
          <a:lstStyle/>
          <a:p>
            <a:fld id="{DF48EAD0-1652-2144-A133-1177B1D6DFD5}" type="slidenum">
              <a:rPr lang="en-US" smtClean="0"/>
              <a:t>22</a:t>
            </a:fld>
            <a:endParaRPr lang="en-US"/>
          </a:p>
        </p:txBody>
      </p:sp>
    </p:spTree>
    <p:extLst>
      <p:ext uri="{BB962C8B-B14F-4D97-AF65-F5344CB8AC3E}">
        <p14:creationId xmlns:p14="http://schemas.microsoft.com/office/powerpoint/2010/main" val="1996935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r>
              <a:rPr lang="en-US" dirty="0"/>
              <a:t>Join us on Sunday!</a:t>
            </a:r>
            <a:endParaRPr dirty="0"/>
          </a:p>
        </p:txBody>
      </p:sp>
    </p:spTree>
    <p:extLst>
      <p:ext uri="{BB962C8B-B14F-4D97-AF65-F5344CB8AC3E}">
        <p14:creationId xmlns:p14="http://schemas.microsoft.com/office/powerpoint/2010/main" val="794602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noRot="1" noChangeAspect="1"/>
          </p:cNvSpPr>
          <p:nvPr>
            <p:ph type="sldImg"/>
          </p:nvPr>
        </p:nvSpPr>
        <p:spPr>
          <a:xfrm>
            <a:off x="685800" y="1143000"/>
            <a:ext cx="5486400" cy="3086100"/>
          </a:xfrm>
          <a:prstGeom prst="rect">
            <a:avLst/>
          </a:prstGeom>
        </p:spPr>
        <p:txBody>
          <a:bodyPr/>
          <a:lstStyle/>
          <a:p>
            <a:endParaRPr/>
          </a:p>
        </p:txBody>
      </p:sp>
      <p:sp>
        <p:nvSpPr>
          <p:cNvPr id="244" name="Shape 244"/>
          <p:cNvSpPr>
            <a:spLocks noGrp="1"/>
          </p:cNvSpPr>
          <p:nvPr>
            <p:ph type="body" sz="quarter" idx="1"/>
          </p:nvPr>
        </p:nvSpPr>
        <p:spPr>
          <a:prstGeom prst="rect">
            <a:avLst/>
          </a:prstGeom>
        </p:spPr>
        <p:txBody>
          <a:bodyPr/>
          <a:lstStyle/>
          <a:p>
            <a:r>
              <a:rPr dirty="0"/>
              <a:t>Prayer:</a:t>
            </a:r>
            <a:r>
              <a:rPr b="0" dirty="0"/>
              <a:t> Let’s open our meeting in prayer.</a:t>
            </a:r>
          </a:p>
        </p:txBody>
      </p:sp>
    </p:spTree>
    <p:extLst>
      <p:ext uri="{BB962C8B-B14F-4D97-AF65-F5344CB8AC3E}">
        <p14:creationId xmlns:p14="http://schemas.microsoft.com/office/powerpoint/2010/main" val="888563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noRot="1" noChangeAspect="1"/>
          </p:cNvSpPr>
          <p:nvPr>
            <p:ph type="sldImg"/>
          </p:nvPr>
        </p:nvSpPr>
        <p:spPr>
          <a:xfrm>
            <a:off x="685800" y="1143000"/>
            <a:ext cx="5486400" cy="3086100"/>
          </a:xfrm>
          <a:prstGeom prst="rect">
            <a:avLst/>
          </a:prstGeom>
        </p:spPr>
        <p:txBody>
          <a:bodyPr/>
          <a:lstStyle/>
          <a:p>
            <a:endParaRPr/>
          </a:p>
        </p:txBody>
      </p:sp>
      <p:sp>
        <p:nvSpPr>
          <p:cNvPr id="244" name="Shape 244"/>
          <p:cNvSpPr>
            <a:spLocks noGrp="1"/>
          </p:cNvSpPr>
          <p:nvPr>
            <p:ph type="body" sz="quarter" idx="1"/>
          </p:nvPr>
        </p:nvSpPr>
        <p:spPr>
          <a:prstGeom prst="rect">
            <a:avLst/>
          </a:prstGeom>
        </p:spPr>
        <p:txBody>
          <a:bodyPr/>
          <a:lstStyle/>
          <a:p>
            <a:r>
              <a:rPr lang="en-US" dirty="0"/>
              <a:t>Announcements:</a:t>
            </a:r>
            <a:r>
              <a:rPr lang="en-US" baseline="0" dirty="0"/>
              <a:t> Please Listen up to the following announcement.</a:t>
            </a:r>
            <a:endParaRPr b="0" dirty="0"/>
          </a:p>
        </p:txBody>
      </p:sp>
    </p:spTree>
    <p:extLst>
      <p:ext uri="{BB962C8B-B14F-4D97-AF65-F5344CB8AC3E}">
        <p14:creationId xmlns:p14="http://schemas.microsoft.com/office/powerpoint/2010/main" val="5557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Sunday Morning: </a:t>
            </a:r>
            <a:r>
              <a:rPr lang="en-US" dirty="0" smtClean="0"/>
              <a:t>Called to Belong</a:t>
            </a:r>
            <a:endParaRPr lang="en-US" dirty="0"/>
          </a:p>
        </p:txBody>
      </p:sp>
      <p:sp>
        <p:nvSpPr>
          <p:cNvPr id="4" name="Slide Number Placeholder 3"/>
          <p:cNvSpPr>
            <a:spLocks noGrp="1"/>
          </p:cNvSpPr>
          <p:nvPr>
            <p:ph type="sldNum" sz="quarter" idx="10"/>
          </p:nvPr>
        </p:nvSpPr>
        <p:spPr/>
        <p:txBody>
          <a:bodyPr/>
          <a:lstStyle/>
          <a:p>
            <a:fld id="{3F6A1A43-E027-8543-983C-9415F96535F6}" type="slidenum">
              <a:rPr lang="en-US" smtClean="0"/>
              <a:t>5</a:t>
            </a:fld>
            <a:endParaRPr lang="en-US"/>
          </a:p>
        </p:txBody>
      </p:sp>
    </p:spTree>
    <p:extLst>
      <p:ext uri="{BB962C8B-B14F-4D97-AF65-F5344CB8AC3E}">
        <p14:creationId xmlns:p14="http://schemas.microsoft.com/office/powerpoint/2010/main" val="1719103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Revival</a:t>
            </a:r>
            <a:r>
              <a:rPr lang="en-US" b="1" baseline="0" dirty="0" smtClean="0"/>
              <a:t> Youth Night: </a:t>
            </a:r>
            <a:r>
              <a:rPr lang="en-US" b="0" baseline="0" dirty="0" smtClean="0"/>
              <a:t>Next Friday, invite your friends!</a:t>
            </a:r>
            <a:endParaRPr lang="en-US" b="1" dirty="0"/>
          </a:p>
        </p:txBody>
      </p:sp>
      <p:sp>
        <p:nvSpPr>
          <p:cNvPr id="4" name="Slide Number Placeholder 3"/>
          <p:cNvSpPr>
            <a:spLocks noGrp="1"/>
          </p:cNvSpPr>
          <p:nvPr>
            <p:ph type="sldNum" sz="quarter" idx="10"/>
          </p:nvPr>
        </p:nvSpPr>
        <p:spPr/>
        <p:txBody>
          <a:bodyPr/>
          <a:lstStyle/>
          <a:p>
            <a:fld id="{DF48EAD0-1652-2144-A133-1177B1D6DFD5}" type="slidenum">
              <a:rPr lang="en-US" smtClean="0"/>
              <a:t>6</a:t>
            </a:fld>
            <a:endParaRPr lang="en-US"/>
          </a:p>
        </p:txBody>
      </p:sp>
    </p:spTree>
    <p:extLst>
      <p:ext uri="{BB962C8B-B14F-4D97-AF65-F5344CB8AC3E}">
        <p14:creationId xmlns:p14="http://schemas.microsoft.com/office/powerpoint/2010/main" val="1152624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Youth</a:t>
            </a:r>
            <a:r>
              <a:rPr lang="en-US" b="1" baseline="0" dirty="0" smtClean="0"/>
              <a:t> Outreach: </a:t>
            </a:r>
            <a:r>
              <a:rPr lang="en-US" b="0" baseline="0" dirty="0" smtClean="0"/>
              <a:t>Tomorrow from 10 - 12</a:t>
            </a:r>
            <a:endParaRPr lang="en-US" b="1" dirty="0"/>
          </a:p>
        </p:txBody>
      </p:sp>
      <p:sp>
        <p:nvSpPr>
          <p:cNvPr id="4" name="Slide Number Placeholder 3"/>
          <p:cNvSpPr>
            <a:spLocks noGrp="1"/>
          </p:cNvSpPr>
          <p:nvPr>
            <p:ph type="sldNum" sz="quarter" idx="10"/>
          </p:nvPr>
        </p:nvSpPr>
        <p:spPr/>
        <p:txBody>
          <a:bodyPr/>
          <a:lstStyle/>
          <a:p>
            <a:fld id="{DF48EAD0-1652-2144-A133-1177B1D6DFD5}" type="slidenum">
              <a:rPr lang="en-US" smtClean="0"/>
              <a:t>7</a:t>
            </a:fld>
            <a:endParaRPr lang="en-US"/>
          </a:p>
        </p:txBody>
      </p:sp>
    </p:spTree>
    <p:extLst>
      <p:ext uri="{BB962C8B-B14F-4D97-AF65-F5344CB8AC3E}">
        <p14:creationId xmlns:p14="http://schemas.microsoft.com/office/powerpoint/2010/main" val="1585496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Announcements: Follow us on Instagram! @</a:t>
            </a:r>
            <a:r>
              <a:rPr lang="en-US" dirty="0" err="1"/>
              <a:t>EncounterYouth_Rosebank</a:t>
            </a:r>
            <a:endParaRPr lang="en-US" dirty="0"/>
          </a:p>
          <a:p>
            <a:pPr marL="0" lvl="0" indent="0">
              <a:spcBef>
                <a:spcPts val="0"/>
              </a:spcBef>
              <a:spcAft>
                <a:spcPts val="0"/>
              </a:spcAft>
              <a:buNone/>
            </a:pPr>
            <a:endParaRPr dirty="0"/>
          </a:p>
        </p:txBody>
      </p:sp>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8711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US" dirty="0"/>
              <a:t>Announcements: Join our </a:t>
            </a:r>
            <a:r>
              <a:rPr lang="en-US" baseline="0" dirty="0"/>
              <a:t>WhatsApp group!</a:t>
            </a:r>
            <a:endParaRPr dirty="0"/>
          </a:p>
        </p:txBody>
      </p:sp>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6277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212B7E-92C2-5E4A-BB28-2B1FC6EBCE40}" type="datetimeFigureOut">
              <a:rPr lang="en-US" smtClean="0"/>
              <a:t>3/19/19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54EF5-891A-B947-963D-CA561686D347}" type="slidenum">
              <a:rPr lang="en-US" smtClean="0"/>
              <a:t>‹#›</a:t>
            </a:fld>
            <a:endParaRPr lang="en-US"/>
          </a:p>
        </p:txBody>
      </p:sp>
    </p:spTree>
    <p:extLst>
      <p:ext uri="{BB962C8B-B14F-4D97-AF65-F5344CB8AC3E}">
        <p14:creationId xmlns:p14="http://schemas.microsoft.com/office/powerpoint/2010/main" val="942865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212B7E-92C2-5E4A-BB28-2B1FC6EBCE40}" type="datetimeFigureOut">
              <a:rPr lang="en-US" smtClean="0"/>
              <a:t>3/19/19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54EF5-891A-B947-963D-CA561686D347}" type="slidenum">
              <a:rPr lang="en-US" smtClean="0"/>
              <a:t>‹#›</a:t>
            </a:fld>
            <a:endParaRPr lang="en-US"/>
          </a:p>
        </p:txBody>
      </p:sp>
    </p:spTree>
    <p:extLst>
      <p:ext uri="{BB962C8B-B14F-4D97-AF65-F5344CB8AC3E}">
        <p14:creationId xmlns:p14="http://schemas.microsoft.com/office/powerpoint/2010/main" val="933620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212B7E-92C2-5E4A-BB28-2B1FC6EBCE40}" type="datetimeFigureOut">
              <a:rPr lang="en-US" smtClean="0"/>
              <a:t>3/19/19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54EF5-891A-B947-963D-CA561686D347}" type="slidenum">
              <a:rPr lang="en-US" smtClean="0"/>
              <a:t>‹#›</a:t>
            </a:fld>
            <a:endParaRPr lang="en-US"/>
          </a:p>
        </p:txBody>
      </p:sp>
    </p:spTree>
    <p:extLst>
      <p:ext uri="{BB962C8B-B14F-4D97-AF65-F5344CB8AC3E}">
        <p14:creationId xmlns:p14="http://schemas.microsoft.com/office/powerpoint/2010/main" val="1841663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609600" y="274638"/>
            <a:ext cx="10972800" cy="5851525"/>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609601" y="6356351"/>
            <a:ext cx="2844799"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4165600" y="6356351"/>
            <a:ext cx="3860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8737601" y="6356351"/>
            <a:ext cx="2844799" cy="365125"/>
          </a:xfrm>
          <a:prstGeom prst="rect">
            <a:avLst/>
          </a:prstGeom>
          <a:noFill/>
          <a:ln>
            <a:noFill/>
          </a:ln>
        </p:spPr>
        <p:txBody>
          <a:bodyPr wrap="square" lIns="91425" tIns="45700" rIns="91425" bIns="45700" anchor="ctr" anchorCtr="0">
            <a:noAutofit/>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385638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Rectangle 5"/>
          <p:cNvSpPr/>
          <p:nvPr userDrawn="1"/>
        </p:nvSpPr>
        <p:spPr>
          <a:xfrm>
            <a:off x="0" y="1"/>
            <a:ext cx="12192000" cy="6858000"/>
          </a:xfrm>
          <a:prstGeom prst="rect">
            <a:avLst/>
          </a:prstGeom>
          <a:solidFill>
            <a:srgbClr val="1B2B39"/>
          </a:solidFill>
          <a:ln>
            <a:noFill/>
          </a:ln>
          <a:effectLst/>
        </p:spPr>
        <p:style>
          <a:lnRef idx="1">
            <a:schemeClr val="accent1"/>
          </a:lnRef>
          <a:fillRef idx="3">
            <a:schemeClr val="accent1"/>
          </a:fillRef>
          <a:effectRef idx="2">
            <a:schemeClr val="accent1"/>
          </a:effectRef>
          <a:fontRef idx="minor">
            <a:schemeClr val="lt1"/>
          </a:fontRef>
        </p:style>
        <p:txBody>
          <a:bodyPr lIns="87024" tIns="43512" rIns="87024" bIns="43512" rtlCol="0" anchor="ctr"/>
          <a:lstStyle/>
          <a:p>
            <a:pPr algn="ctr"/>
            <a:endParaRPr lang="en-US" sz="1713"/>
          </a:p>
        </p:txBody>
      </p:sp>
      <p:pic>
        <p:nvPicPr>
          <p:cNvPr id="9" name="Picture 8" descr="WOE-Colour-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99" y="0"/>
            <a:ext cx="12211199" cy="272014"/>
          </a:xfrm>
          <a:prstGeom prst="rect">
            <a:avLst/>
          </a:prstGeom>
        </p:spPr>
      </p:pic>
      <p:pic>
        <p:nvPicPr>
          <p:cNvPr id="10" name="Picture 9" descr="WOE-Tree-White-Colou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5218" y="553146"/>
            <a:ext cx="5789931" cy="5207984"/>
          </a:xfrm>
          <a:prstGeom prst="rect">
            <a:avLst/>
          </a:prstGeom>
        </p:spPr>
      </p:pic>
      <p:sp>
        <p:nvSpPr>
          <p:cNvPr id="14" name="Rectangle 13"/>
          <p:cNvSpPr/>
          <p:nvPr userDrawn="1"/>
        </p:nvSpPr>
        <p:spPr>
          <a:xfrm>
            <a:off x="0" y="5347087"/>
            <a:ext cx="12192000" cy="1510913"/>
          </a:xfrm>
          <a:prstGeom prst="rect">
            <a:avLst/>
          </a:prstGeom>
          <a:solidFill>
            <a:srgbClr val="C36C27"/>
          </a:solidFill>
          <a:ln>
            <a:noFill/>
          </a:ln>
          <a:effectLst/>
        </p:spPr>
        <p:style>
          <a:lnRef idx="1">
            <a:schemeClr val="accent1"/>
          </a:lnRef>
          <a:fillRef idx="3">
            <a:schemeClr val="accent1"/>
          </a:fillRef>
          <a:effectRef idx="2">
            <a:schemeClr val="accent1"/>
          </a:effectRef>
          <a:fontRef idx="minor">
            <a:schemeClr val="lt1"/>
          </a:fontRef>
        </p:style>
        <p:txBody>
          <a:bodyPr lIns="87024" tIns="43512" rIns="87024" bIns="43512" rtlCol="0" anchor="ctr"/>
          <a:lstStyle/>
          <a:p>
            <a:pPr algn="ctr"/>
            <a:endParaRPr lang="en-US" sz="1713"/>
          </a:p>
        </p:txBody>
      </p:sp>
      <p:sp>
        <p:nvSpPr>
          <p:cNvPr id="15" name="Text Placeholder 8"/>
          <p:cNvSpPr txBox="1">
            <a:spLocks/>
          </p:cNvSpPr>
          <p:nvPr userDrawn="1"/>
        </p:nvSpPr>
        <p:spPr>
          <a:xfrm>
            <a:off x="782562" y="5713536"/>
            <a:ext cx="10626878" cy="751338"/>
          </a:xfrm>
          <a:prstGeom prst="rect">
            <a:avLst/>
          </a:prstGeom>
        </p:spPr>
        <p:txBody>
          <a:bodyPr vert="horz" lIns="0" tIns="0" rIns="0" bIns="0" anchor="ctr" anchorCtr="0"/>
          <a:lstStyle>
            <a:lvl1pPr marL="0" indent="0" algn="ctr" defTabSz="457200" rtl="0" eaLnBrk="1" latinLnBrk="0" hangingPunct="1">
              <a:lnSpc>
                <a:spcPct val="100000"/>
              </a:lnSpc>
              <a:spcBef>
                <a:spcPts val="0"/>
              </a:spcBef>
              <a:buFont typeface="Arial"/>
              <a:buNone/>
              <a:defRPr sz="2200" b="1" kern="0" spc="800" baseline="0">
                <a:solidFill>
                  <a:schemeClr val="bg1"/>
                </a:solidFill>
                <a:latin typeface="Century Gothic"/>
                <a:ea typeface="+mn-ea"/>
                <a:cs typeface="Century Gothic"/>
              </a:defRPr>
            </a:lvl1pPr>
            <a:lvl2pPr marL="457200" indent="0" algn="ctr" defTabSz="457200" rtl="0" eaLnBrk="1" latinLnBrk="0" hangingPunct="1">
              <a:spcBef>
                <a:spcPct val="20000"/>
              </a:spcBef>
              <a:buFont typeface="Arial"/>
              <a:buNone/>
              <a:defRPr sz="2800" kern="1200">
                <a:solidFill>
                  <a:schemeClr val="bg1"/>
                </a:solidFill>
                <a:latin typeface="Century Gothic"/>
                <a:ea typeface="+mn-ea"/>
                <a:cs typeface="Century Gothic"/>
              </a:defRPr>
            </a:lvl2pPr>
            <a:lvl3pPr marL="914400" indent="0" algn="ctr" defTabSz="457200" rtl="0" eaLnBrk="1" latinLnBrk="0" hangingPunct="1">
              <a:spcBef>
                <a:spcPct val="20000"/>
              </a:spcBef>
              <a:buFont typeface="Arial"/>
              <a:buNone/>
              <a:defRPr sz="2400" kern="1200">
                <a:solidFill>
                  <a:schemeClr val="bg1"/>
                </a:solidFill>
                <a:latin typeface="Century Gothic"/>
                <a:ea typeface="+mn-ea"/>
                <a:cs typeface="Century Gothic"/>
              </a:defRPr>
            </a:lvl3pPr>
            <a:lvl4pPr marL="1371600" indent="0" algn="ctr" defTabSz="457200" rtl="0" eaLnBrk="1" latinLnBrk="0" hangingPunct="1">
              <a:spcBef>
                <a:spcPct val="20000"/>
              </a:spcBef>
              <a:buFont typeface="Arial"/>
              <a:buNone/>
              <a:defRPr sz="2000" kern="1200">
                <a:solidFill>
                  <a:schemeClr val="bg1"/>
                </a:solidFill>
                <a:latin typeface="Century Gothic"/>
                <a:ea typeface="+mn-ea"/>
                <a:cs typeface="Century Gothic"/>
              </a:defRPr>
            </a:lvl4pPr>
            <a:lvl5pPr marL="1828800" indent="0" algn="ctr" defTabSz="457200" rtl="0" eaLnBrk="1" latinLnBrk="0" hangingPunct="1">
              <a:spcBef>
                <a:spcPct val="20000"/>
              </a:spcBef>
              <a:buFont typeface="Arial"/>
              <a:buNone/>
              <a:defRPr sz="2000" kern="1200">
                <a:solidFill>
                  <a:schemeClr val="bg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380" b="0" spc="1142" dirty="0" smtClean="0"/>
              <a:t>WHAT ON EARTH AM I HERE FOR?</a:t>
            </a:r>
          </a:p>
        </p:txBody>
      </p:sp>
    </p:spTree>
    <p:extLst>
      <p:ext uri="{BB962C8B-B14F-4D97-AF65-F5344CB8AC3E}">
        <p14:creationId xmlns:p14="http://schemas.microsoft.com/office/powerpoint/2010/main" val="1436360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212B7E-92C2-5E4A-BB28-2B1FC6EBCE40}" type="datetimeFigureOut">
              <a:rPr lang="en-US" smtClean="0"/>
              <a:t>3/19/19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54EF5-891A-B947-963D-CA561686D347}" type="slidenum">
              <a:rPr lang="en-US" smtClean="0"/>
              <a:t>‹#›</a:t>
            </a:fld>
            <a:endParaRPr lang="en-US"/>
          </a:p>
        </p:txBody>
      </p:sp>
    </p:spTree>
    <p:extLst>
      <p:ext uri="{BB962C8B-B14F-4D97-AF65-F5344CB8AC3E}">
        <p14:creationId xmlns:p14="http://schemas.microsoft.com/office/powerpoint/2010/main" val="453433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212B7E-92C2-5E4A-BB28-2B1FC6EBCE40}" type="datetimeFigureOut">
              <a:rPr lang="en-US" smtClean="0"/>
              <a:t>3/19/19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54EF5-891A-B947-963D-CA561686D347}" type="slidenum">
              <a:rPr lang="en-US" smtClean="0"/>
              <a:t>‹#›</a:t>
            </a:fld>
            <a:endParaRPr lang="en-US"/>
          </a:p>
        </p:txBody>
      </p:sp>
    </p:spTree>
    <p:extLst>
      <p:ext uri="{BB962C8B-B14F-4D97-AF65-F5344CB8AC3E}">
        <p14:creationId xmlns:p14="http://schemas.microsoft.com/office/powerpoint/2010/main" val="1591981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212B7E-92C2-5E4A-BB28-2B1FC6EBCE40}" type="datetimeFigureOut">
              <a:rPr lang="en-US" smtClean="0"/>
              <a:t>3/19/19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054EF5-891A-B947-963D-CA561686D347}" type="slidenum">
              <a:rPr lang="en-US" smtClean="0"/>
              <a:t>‹#›</a:t>
            </a:fld>
            <a:endParaRPr lang="en-US"/>
          </a:p>
        </p:txBody>
      </p:sp>
    </p:spTree>
    <p:extLst>
      <p:ext uri="{BB962C8B-B14F-4D97-AF65-F5344CB8AC3E}">
        <p14:creationId xmlns:p14="http://schemas.microsoft.com/office/powerpoint/2010/main" val="927791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212B7E-92C2-5E4A-BB28-2B1FC6EBCE40}" type="datetimeFigureOut">
              <a:rPr lang="en-US" smtClean="0"/>
              <a:t>3/19/19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054EF5-891A-B947-963D-CA561686D347}" type="slidenum">
              <a:rPr lang="en-US" smtClean="0"/>
              <a:t>‹#›</a:t>
            </a:fld>
            <a:endParaRPr lang="en-US"/>
          </a:p>
        </p:txBody>
      </p:sp>
    </p:spTree>
    <p:extLst>
      <p:ext uri="{BB962C8B-B14F-4D97-AF65-F5344CB8AC3E}">
        <p14:creationId xmlns:p14="http://schemas.microsoft.com/office/powerpoint/2010/main" val="511483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212B7E-92C2-5E4A-BB28-2B1FC6EBCE40}" type="datetimeFigureOut">
              <a:rPr lang="en-US" smtClean="0"/>
              <a:t>3/19/19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054EF5-891A-B947-963D-CA561686D347}" type="slidenum">
              <a:rPr lang="en-US" smtClean="0"/>
              <a:t>‹#›</a:t>
            </a:fld>
            <a:endParaRPr lang="en-US"/>
          </a:p>
        </p:txBody>
      </p:sp>
    </p:spTree>
    <p:extLst>
      <p:ext uri="{BB962C8B-B14F-4D97-AF65-F5344CB8AC3E}">
        <p14:creationId xmlns:p14="http://schemas.microsoft.com/office/powerpoint/2010/main" val="131355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212B7E-92C2-5E4A-BB28-2B1FC6EBCE40}" type="datetimeFigureOut">
              <a:rPr lang="en-US" smtClean="0"/>
              <a:t>3/19/19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054EF5-891A-B947-963D-CA561686D347}" type="slidenum">
              <a:rPr lang="en-US" smtClean="0"/>
              <a:t>‹#›</a:t>
            </a:fld>
            <a:endParaRPr lang="en-US"/>
          </a:p>
        </p:txBody>
      </p:sp>
    </p:spTree>
    <p:extLst>
      <p:ext uri="{BB962C8B-B14F-4D97-AF65-F5344CB8AC3E}">
        <p14:creationId xmlns:p14="http://schemas.microsoft.com/office/powerpoint/2010/main" val="82548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212B7E-92C2-5E4A-BB28-2B1FC6EBCE40}" type="datetimeFigureOut">
              <a:rPr lang="en-US" smtClean="0"/>
              <a:t>3/19/19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054EF5-891A-B947-963D-CA561686D347}" type="slidenum">
              <a:rPr lang="en-US" smtClean="0"/>
              <a:t>‹#›</a:t>
            </a:fld>
            <a:endParaRPr lang="en-US"/>
          </a:p>
        </p:txBody>
      </p:sp>
    </p:spTree>
    <p:extLst>
      <p:ext uri="{BB962C8B-B14F-4D97-AF65-F5344CB8AC3E}">
        <p14:creationId xmlns:p14="http://schemas.microsoft.com/office/powerpoint/2010/main" val="112942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212B7E-92C2-5E4A-BB28-2B1FC6EBCE40}" type="datetimeFigureOut">
              <a:rPr lang="en-US" smtClean="0"/>
              <a:t>3/19/19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054EF5-891A-B947-963D-CA561686D347}" type="slidenum">
              <a:rPr lang="en-US" smtClean="0"/>
              <a:t>‹#›</a:t>
            </a:fld>
            <a:endParaRPr lang="en-US"/>
          </a:p>
        </p:txBody>
      </p:sp>
    </p:spTree>
    <p:extLst>
      <p:ext uri="{BB962C8B-B14F-4D97-AF65-F5344CB8AC3E}">
        <p14:creationId xmlns:p14="http://schemas.microsoft.com/office/powerpoint/2010/main" val="20040499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12B7E-92C2-5E4A-BB28-2B1FC6EBCE40}" type="datetimeFigureOut">
              <a:rPr lang="en-US" smtClean="0"/>
              <a:t>3/19/19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054EF5-891A-B947-963D-CA561686D347}" type="slidenum">
              <a:rPr lang="en-US" smtClean="0"/>
              <a:t>‹#›</a:t>
            </a:fld>
            <a:endParaRPr lang="en-US"/>
          </a:p>
        </p:txBody>
      </p:sp>
    </p:spTree>
    <p:extLst>
      <p:ext uri="{BB962C8B-B14F-4D97-AF65-F5344CB8AC3E}">
        <p14:creationId xmlns:p14="http://schemas.microsoft.com/office/powerpoint/2010/main" val="1815457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76720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52491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91411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33603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24048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16636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75678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44633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38076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80094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6722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35114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64285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9056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123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18933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8913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81832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9950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17015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5278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9227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045197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844</TotalTime>
  <Words>200</Words>
  <Application>Microsoft Macintosh PowerPoint</Application>
  <PresentationFormat>Widescreen</PresentationFormat>
  <Paragraphs>40</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Abadi MT Condensed Extra Bold</vt:lpstr>
      <vt:lpstr>Calibri</vt:lpstr>
      <vt:lpstr>Calibri Light</vt:lpstr>
      <vt:lpstr>Century Gothic</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Asher Pardey </dc:creator>
  <cp:lastModifiedBy>Asher Pardey </cp:lastModifiedBy>
  <cp:revision>73</cp:revision>
  <dcterms:created xsi:type="dcterms:W3CDTF">2018-11-02T15:24:46Z</dcterms:created>
  <dcterms:modified xsi:type="dcterms:W3CDTF">2019-03-19T14:51:48Z</dcterms:modified>
</cp:coreProperties>
</file>