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595"/>
  </p:normalViewPr>
  <p:slideViewPr>
    <p:cSldViewPr snapToGrid="0" snapToObjects="1">
      <p:cViewPr>
        <p:scale>
          <a:sx n="79" d="100"/>
          <a:sy n="79" d="100"/>
        </p:scale>
        <p:origin x="1320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27230-EAB2-A943-98C0-1C68E2F43C7F}" type="datetimeFigureOut">
              <a:rPr lang="en-US" smtClean="0"/>
              <a:t>3/19/19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DA513-50E0-F946-89EF-80FE93BCF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40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EF2-58B5-2149-97CA-FDC4AAA710D8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846D-EFA1-9147-A92F-0CB58E0C6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2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EF2-58B5-2149-97CA-FDC4AAA710D8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846D-EFA1-9147-A92F-0CB58E0C6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16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EF2-58B5-2149-97CA-FDC4AAA710D8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846D-EFA1-9147-A92F-0CB58E0C6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9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EF2-58B5-2149-97CA-FDC4AAA710D8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846D-EFA1-9147-A92F-0CB58E0C6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9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EF2-58B5-2149-97CA-FDC4AAA710D8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846D-EFA1-9147-A92F-0CB58E0C6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1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EF2-58B5-2149-97CA-FDC4AAA710D8}" type="datetimeFigureOut">
              <a:rPr lang="en-US" smtClean="0"/>
              <a:t>3/19/19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846D-EFA1-9147-A92F-0CB58E0C6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0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EF2-58B5-2149-97CA-FDC4AAA710D8}" type="datetimeFigureOut">
              <a:rPr lang="en-US" smtClean="0"/>
              <a:t>3/19/19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846D-EFA1-9147-A92F-0CB58E0C6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8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EF2-58B5-2149-97CA-FDC4AAA710D8}" type="datetimeFigureOut">
              <a:rPr lang="en-US" smtClean="0"/>
              <a:t>3/19/19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846D-EFA1-9147-A92F-0CB58E0C6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EF2-58B5-2149-97CA-FDC4AAA710D8}" type="datetimeFigureOut">
              <a:rPr lang="en-US" smtClean="0"/>
              <a:t>3/19/19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846D-EFA1-9147-A92F-0CB58E0C6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3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EF2-58B5-2149-97CA-FDC4AAA710D8}" type="datetimeFigureOut">
              <a:rPr lang="en-US" smtClean="0"/>
              <a:t>3/19/19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846D-EFA1-9147-A92F-0CB58E0C6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6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EF2-58B5-2149-97CA-FDC4AAA710D8}" type="datetimeFigureOut">
              <a:rPr lang="en-US" smtClean="0"/>
              <a:t>3/19/19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846D-EFA1-9147-A92F-0CB58E0C6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2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60EF2-58B5-2149-97CA-FDC4AAA710D8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6846D-EFA1-9147-A92F-0CB58E0C6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6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8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3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56034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61594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08050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0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51568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08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Asher Pardey </dc:creator>
  <cp:lastModifiedBy>Asher Pardey </cp:lastModifiedBy>
  <cp:revision>1</cp:revision>
  <dcterms:created xsi:type="dcterms:W3CDTF">2019-03-19T19:27:52Z</dcterms:created>
  <dcterms:modified xsi:type="dcterms:W3CDTF">2019-03-19T19:31:39Z</dcterms:modified>
</cp:coreProperties>
</file>