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9" r:id="rId3"/>
    <p:sldId id="270" r:id="rId4"/>
    <p:sldId id="256" r:id="rId5"/>
    <p:sldId id="257" r:id="rId6"/>
    <p:sldId id="258" r:id="rId7"/>
    <p:sldId id="274" r:id="rId8"/>
    <p:sldId id="276" r:id="rId9"/>
    <p:sldId id="277" r:id="rId10"/>
    <p:sldId id="278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/>
    <p:restoredTop sz="91429"/>
  </p:normalViewPr>
  <p:slideViewPr>
    <p:cSldViewPr snapToObjects="1">
      <p:cViewPr>
        <p:scale>
          <a:sx n="37" d="100"/>
          <a:sy n="37" d="100"/>
        </p:scale>
        <p:origin x="3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2E5B-D0B8-4C4D-9C9A-B191E009FB1F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5AAC-E5CD-3D4E-906F-3A2FA0BA1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34B6-C24A-A449-B0DE-311598976960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2D14-F9E7-E648-827E-F44A2778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our campaign, What On Earth Am I Here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6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Wrap Up: A healthy relationship with yourself will unlock</a:t>
            </a:r>
            <a:r>
              <a:rPr lang="en-US" baseline="0" dirty="0" smtClean="0"/>
              <a:t> your purpose and God wants to use that for His glory.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Prayer.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3" name="Google Shape;2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490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Devotions: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post devotions on the Sunday WhatsApp group every night of the week throughout this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20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Week: Called to Be Loved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week</a:t>
            </a:r>
            <a:r>
              <a:rPr lang="en-US" baseline="0" dirty="0" smtClean="0"/>
              <a:t> Sunday we concluded our relationship series, the last topic was a Relationship with God.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5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we begin our</a:t>
            </a:r>
            <a:r>
              <a:rPr lang="en-US" baseline="0" dirty="0" smtClean="0"/>
              <a:t> campaign, What On Earth Am I Here For. Our first session is titled, The Call is for You.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A1A43-E027-8543-983C-9415F9653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Why do you</a:t>
            </a:r>
            <a:r>
              <a:rPr lang="en-US" baseline="0" dirty="0" smtClean="0"/>
              <a:t> think you are here on earth?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The Bible makes it clear that God created man and that He created him for His glory. (Isaiah 43:7). Therefore, the ultimate purpose of man, according to the Bible, is simply to glorify God.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” I knew you before I formed you in your mother’s womb. Before you were born I set you apart and appointed you as my prophet to the nations.”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“Oh sovereign Lord,” I said, “I can’t speak for you. I am too young”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(Jeremiah 1:5)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There is a time for everything, a season for every activity under the heavens.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 time to be born and a time to die. A time to plant and a time to harvest.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 time to Kill and a time to heal. A time to tear down and a time to rebuild. 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(Ecclesiastes 3:1-3)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“Oh sovereign Lord,” I said, “I can’t speak for you. I am too young”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(Jeremiah 1:5)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And we know that God causes everything to work together for the good of those who love God and are called according to his purpose for them. 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(Romans 8:28)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 time to be born and a time to die. A time to plant and a time to harvest.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 time to Kill and a time to heal. A time to tear down and a time to rebuild. 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(Ecclesiastes 3:1-3)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“Oh sovereign Lord,” I said, “I can’t speak for you. I am too young”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(Jeremiah 1:5)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7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Question: (1)</a:t>
            </a:r>
            <a:r>
              <a:rPr lang="en-US" baseline="0" dirty="0" smtClean="0"/>
              <a:t>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How is your relationship with God?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(2)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What is your purpose on earth?</a:t>
            </a:r>
            <a:r>
              <a:rPr lang="en-US" sz="1200" baseline="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 (3) </a:t>
            </a:r>
            <a:r>
              <a:rPr lang="en-US" sz="1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What makes you feel alive?</a:t>
            </a:r>
            <a:endParaRPr lang="en-US" sz="1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2D14-F9E7-E648-827E-F44A2778CD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1B2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024" tIns="43512" rIns="87024" bIns="43512" rtlCol="0" anchor="ctr"/>
          <a:lstStyle/>
          <a:p>
            <a:pPr algn="ctr"/>
            <a:endParaRPr lang="en-US" sz="1713"/>
          </a:p>
        </p:txBody>
      </p:sp>
      <p:pic>
        <p:nvPicPr>
          <p:cNvPr id="9" name="Picture 8" descr="WOE-Colour-Stri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8" y="1"/>
            <a:ext cx="12211199" cy="272015"/>
          </a:xfrm>
          <a:prstGeom prst="rect">
            <a:avLst/>
          </a:prstGeom>
        </p:spPr>
      </p:pic>
      <p:pic>
        <p:nvPicPr>
          <p:cNvPr id="10" name="Picture 9" descr="WOE-Tree-White-Colou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19" y="553147"/>
            <a:ext cx="5789931" cy="52079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347089"/>
            <a:ext cx="12192000" cy="1510913"/>
          </a:xfrm>
          <a:prstGeom prst="rect">
            <a:avLst/>
          </a:prstGeom>
          <a:solidFill>
            <a:srgbClr val="C36C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024" tIns="43512" rIns="87024" bIns="43512" rtlCol="0" anchor="ctr"/>
          <a:lstStyle/>
          <a:p>
            <a:pPr algn="ctr"/>
            <a:endParaRPr lang="en-US" sz="1713"/>
          </a:p>
        </p:txBody>
      </p: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782562" y="5713536"/>
            <a:ext cx="10626879" cy="751339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  <a:defRPr sz="2200" b="1" kern="0" spc="800" baseline="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80" b="0" spc="1143" dirty="0" smtClean="0"/>
              <a:t>WHAT ON EARTH AM I HERE FOR?</a:t>
            </a:r>
          </a:p>
        </p:txBody>
      </p:sp>
    </p:spTree>
    <p:extLst>
      <p:ext uri="{BB962C8B-B14F-4D97-AF65-F5344CB8AC3E}">
        <p14:creationId xmlns:p14="http://schemas.microsoft.com/office/powerpoint/2010/main" val="18744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6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8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5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0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448</Words>
  <Application>Microsoft Macintosh PowerPoint</Application>
  <PresentationFormat>Widescreen</PresentationFormat>
  <Paragraphs>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thabz.cc@gmail.com</dc:creator>
  <cp:lastModifiedBy>Asher Pardey </cp:lastModifiedBy>
  <cp:revision>94</cp:revision>
  <dcterms:created xsi:type="dcterms:W3CDTF">2019-03-07T16:26:03Z</dcterms:created>
  <dcterms:modified xsi:type="dcterms:W3CDTF">2019-03-13T11:48:07Z</dcterms:modified>
</cp:coreProperties>
</file>