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0" r:id="rId3"/>
    <p:sldId id="266" r:id="rId4"/>
    <p:sldId id="257" r:id="rId5"/>
    <p:sldId id="259" r:id="rId6"/>
    <p:sldId id="258" r:id="rId7"/>
    <p:sldId id="260" r:id="rId8"/>
    <p:sldId id="261" r:id="rId9"/>
    <p:sldId id="262" r:id="rId10"/>
    <p:sldId id="263" r:id="rId11"/>
    <p:sldId id="264" r:id="rId12"/>
    <p:sldId id="265" r:id="rId13"/>
    <p:sldId id="268" r:id="rId14"/>
    <p:sldId id="269"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17"/>
    <p:restoredTop sz="94595"/>
  </p:normalViewPr>
  <p:slideViewPr>
    <p:cSldViewPr snapToGrid="0" snapToObjects="1">
      <p:cViewPr>
        <p:scale>
          <a:sx n="72" d="100"/>
          <a:sy n="72" d="100"/>
        </p:scale>
        <p:origin x="248" y="7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EE345-6CBB-0A46-BFE5-CB6526F399D6}" type="datetimeFigureOut">
              <a:rPr lang="en-US" smtClean="0"/>
              <a:t>3/13/19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D4FED-3CF3-7E4B-BE7D-054545C7ACA2}" type="slidenum">
              <a:rPr lang="en-US" smtClean="0"/>
              <a:t>‹#›</a:t>
            </a:fld>
            <a:endParaRPr lang="en-US"/>
          </a:p>
        </p:txBody>
      </p:sp>
    </p:spTree>
    <p:extLst>
      <p:ext uri="{BB962C8B-B14F-4D97-AF65-F5344CB8AC3E}">
        <p14:creationId xmlns:p14="http://schemas.microsoft.com/office/powerpoint/2010/main" val="168032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our</a:t>
            </a:r>
            <a:r>
              <a:rPr lang="en-US" baseline="0" dirty="0" smtClean="0"/>
              <a:t> campaign, What On Earth Am I Here For?</a:t>
            </a:r>
            <a:endParaRPr lang="en-US" dirty="0"/>
          </a:p>
        </p:txBody>
      </p:sp>
      <p:sp>
        <p:nvSpPr>
          <p:cNvPr id="4" name="Slide Number Placeholder 3"/>
          <p:cNvSpPr>
            <a:spLocks noGrp="1"/>
          </p:cNvSpPr>
          <p:nvPr>
            <p:ph type="sldNum" sz="quarter" idx="10"/>
          </p:nvPr>
        </p:nvSpPr>
        <p:spPr/>
        <p:txBody>
          <a:bodyPr/>
          <a:lstStyle/>
          <a:p>
            <a:fld id="{4F2D4FED-3CF3-7E4B-BE7D-054545C7ACA2}" type="slidenum">
              <a:rPr lang="en-US" smtClean="0"/>
              <a:t>1</a:t>
            </a:fld>
            <a:endParaRPr lang="en-US"/>
          </a:p>
        </p:txBody>
      </p:sp>
    </p:spTree>
    <p:extLst>
      <p:ext uri="{BB962C8B-B14F-4D97-AF65-F5344CB8AC3E}">
        <p14:creationId xmlns:p14="http://schemas.microsoft.com/office/powerpoint/2010/main" val="1139399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n w="28575">
                  <a:solidFill>
                    <a:schemeClr val="tx1"/>
                  </a:solidFill>
                </a:ln>
                <a:solidFill>
                  <a:schemeClr val="bg1"/>
                </a:solidFill>
                <a:latin typeface="Abadi MT Condensed Extra Bold" panose="020B0306030101010103" pitchFamily="34" charset="77"/>
              </a:rPr>
              <a:t>4. We will know who we are when we seek after Him.</a:t>
            </a:r>
            <a:r>
              <a:rPr lang="en-US" sz="1200" b="0" baseline="0" dirty="0" smtClean="0">
                <a:ln w="28575">
                  <a:solidFill>
                    <a:schemeClr val="tx1"/>
                  </a:solidFill>
                </a:ln>
                <a:solidFill>
                  <a:schemeClr val="bg1"/>
                </a:solidFill>
                <a:latin typeface="Abadi MT Condensed Extra Bold" panose="020B0306030101010103" pitchFamily="34" charset="77"/>
              </a:rPr>
              <a:t> </a:t>
            </a:r>
            <a:r>
              <a:rPr lang="en-ZA" sz="1200" dirty="0" smtClean="0">
                <a:ln w="19050">
                  <a:solidFill>
                    <a:schemeClr val="tx1"/>
                  </a:solidFill>
                </a:ln>
                <a:solidFill>
                  <a:schemeClr val="bg1"/>
                </a:solidFill>
                <a:latin typeface="Futura Medium" panose="020B0602020204020303" pitchFamily="34" charset="-79"/>
                <a:cs typeface="Futura Medium" panose="020B0602020204020303" pitchFamily="34" charset="-79"/>
              </a:rPr>
              <a:t>“Beloved, we are God's children now, and what we will be has not yet appeared; but we know that when he appears we shall be like him, because we shall see him as he is.”</a:t>
            </a:r>
            <a:br>
              <a:rPr lang="en-ZA" sz="1200" dirty="0" smtClean="0">
                <a:ln w="19050">
                  <a:solidFill>
                    <a:schemeClr val="tx1"/>
                  </a:solidFill>
                </a:ln>
                <a:solidFill>
                  <a:schemeClr val="bg1"/>
                </a:solidFill>
                <a:latin typeface="Futura Medium" panose="020B0602020204020303" pitchFamily="34" charset="-79"/>
                <a:cs typeface="Futura Medium" panose="020B0602020204020303" pitchFamily="34" charset="-79"/>
              </a:rPr>
            </a:br>
            <a:r>
              <a:rPr lang="en-ZA" sz="1200" dirty="0" smtClean="0">
                <a:ln w="19050">
                  <a:solidFill>
                    <a:schemeClr val="tx1"/>
                  </a:solidFill>
                </a:ln>
                <a:solidFill>
                  <a:schemeClr val="bg1"/>
                </a:solidFill>
                <a:latin typeface="Futura Medium" panose="020B0602020204020303" pitchFamily="34" charset="-79"/>
                <a:cs typeface="Futura Medium" panose="020B0602020204020303" pitchFamily="34" charset="-79"/>
              </a:rPr>
              <a:t>1 John 3:2 ESV</a:t>
            </a:r>
            <a:endParaRPr lang="en-US" sz="1200" b="0" dirty="0" smtClean="0">
              <a:ln w="28575">
                <a:solidFill>
                  <a:schemeClr val="tx1"/>
                </a:solidFill>
              </a:ln>
              <a:solidFill>
                <a:schemeClr val="bg1"/>
              </a:solidFill>
              <a:latin typeface="Abadi MT Condensed Extra Bold" panose="020B0306030101010103" pitchFamily="34" charset="77"/>
            </a:endParaRPr>
          </a:p>
          <a:p>
            <a:endParaRPr lang="en-US" b="0" dirty="0"/>
          </a:p>
        </p:txBody>
      </p:sp>
      <p:sp>
        <p:nvSpPr>
          <p:cNvPr id="4" name="Slide Number Placeholder 3"/>
          <p:cNvSpPr>
            <a:spLocks noGrp="1"/>
          </p:cNvSpPr>
          <p:nvPr>
            <p:ph type="sldNum" sz="quarter" idx="10"/>
          </p:nvPr>
        </p:nvSpPr>
        <p:spPr/>
        <p:txBody>
          <a:bodyPr/>
          <a:lstStyle/>
          <a:p>
            <a:fld id="{4F2D4FED-3CF3-7E4B-BE7D-054545C7ACA2}" type="slidenum">
              <a:rPr lang="en-US" smtClean="0"/>
              <a:t>10</a:t>
            </a:fld>
            <a:endParaRPr lang="en-US"/>
          </a:p>
        </p:txBody>
      </p:sp>
    </p:spTree>
    <p:extLst>
      <p:ext uri="{BB962C8B-B14F-4D97-AF65-F5344CB8AC3E}">
        <p14:creationId xmlns:p14="http://schemas.microsoft.com/office/powerpoint/2010/main" val="902536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0" dirty="0" smtClean="0">
                <a:ln w="28575">
                  <a:solidFill>
                    <a:schemeClr val="tx1"/>
                  </a:solidFill>
                </a:ln>
                <a:solidFill>
                  <a:schemeClr val="bg1"/>
                </a:solidFill>
                <a:latin typeface="Abadi MT Condensed Extra Bold" panose="020B0306030101010103" pitchFamily="34" charset="77"/>
              </a:rPr>
              <a:t>Small Groups: (1) </a:t>
            </a:r>
            <a:r>
              <a:rPr lang="en-ZA" sz="1200" dirty="0" smtClean="0">
                <a:ln w="12700">
                  <a:solidFill>
                    <a:schemeClr val="tx1"/>
                  </a:solidFill>
                </a:ln>
                <a:solidFill>
                  <a:schemeClr val="bg1"/>
                </a:solidFill>
                <a:latin typeface="Futura Medium" panose="020B0602020204020303" pitchFamily="34" charset="-79"/>
                <a:cs typeface="Futura Medium" panose="020B0602020204020303" pitchFamily="34" charset="-79"/>
              </a:rPr>
              <a:t>What is one way you struggle to relate to God?</a:t>
            </a:r>
            <a:r>
              <a:rPr lang="en-ZA" sz="1200" baseline="0" dirty="0" smtClean="0">
                <a:ln w="12700">
                  <a:solidFill>
                    <a:schemeClr val="tx1"/>
                  </a:solidFill>
                </a:ln>
                <a:solidFill>
                  <a:schemeClr val="bg1"/>
                </a:solidFill>
                <a:latin typeface="Futura Medium" panose="020B0602020204020303" pitchFamily="34" charset="-79"/>
                <a:cs typeface="Futura Medium" panose="020B0602020204020303" pitchFamily="34" charset="-79"/>
              </a:rPr>
              <a:t> </a:t>
            </a:r>
            <a:r>
              <a:rPr lang="en-ZA" sz="1200" dirty="0" smtClean="0">
                <a:ln w="12700">
                  <a:solidFill>
                    <a:schemeClr val="tx1"/>
                  </a:solidFill>
                </a:ln>
                <a:solidFill>
                  <a:schemeClr val="bg1"/>
                </a:solidFill>
                <a:latin typeface="Futura Medium" panose="020B0602020204020303" pitchFamily="34" charset="-79"/>
                <a:cs typeface="Futura Medium" panose="020B0602020204020303" pitchFamily="34" charset="-79"/>
              </a:rPr>
              <a:t>(2)</a:t>
            </a:r>
            <a:r>
              <a:rPr lang="en-ZA" sz="1200" baseline="0" dirty="0" smtClean="0">
                <a:ln w="12700">
                  <a:solidFill>
                    <a:schemeClr val="tx1"/>
                  </a:solidFill>
                </a:ln>
                <a:solidFill>
                  <a:schemeClr val="bg1"/>
                </a:solidFill>
                <a:latin typeface="Futura Medium" panose="020B0602020204020303" pitchFamily="34" charset="-79"/>
                <a:cs typeface="Futura Medium" panose="020B0602020204020303" pitchFamily="34" charset="-79"/>
              </a:rPr>
              <a:t> </a:t>
            </a:r>
            <a:r>
              <a:rPr lang="en-ZA" sz="1200" dirty="0" smtClean="0">
                <a:ln w="12700">
                  <a:solidFill>
                    <a:schemeClr val="tx1"/>
                  </a:solidFill>
                </a:ln>
                <a:solidFill>
                  <a:schemeClr val="bg1"/>
                </a:solidFill>
                <a:latin typeface="Futura Medium" panose="020B0602020204020303" pitchFamily="34" charset="-79"/>
                <a:cs typeface="Futura Medium" panose="020B0602020204020303" pitchFamily="34" charset="-79"/>
              </a:rPr>
              <a:t>How do you feel His love on a day to day basis?</a:t>
            </a:r>
            <a:r>
              <a:rPr lang="en-ZA" sz="1200" baseline="0" dirty="0" smtClean="0">
                <a:ln w="12700">
                  <a:solidFill>
                    <a:schemeClr val="tx1"/>
                  </a:solidFill>
                </a:ln>
                <a:solidFill>
                  <a:schemeClr val="bg1"/>
                </a:solidFill>
                <a:latin typeface="Futura Medium" panose="020B0602020204020303" pitchFamily="34" charset="-79"/>
                <a:cs typeface="Futura Medium" panose="020B0602020204020303" pitchFamily="34" charset="-79"/>
              </a:rPr>
              <a:t> </a:t>
            </a:r>
            <a:r>
              <a:rPr lang="en-ZA" sz="1200" dirty="0" smtClean="0">
                <a:ln w="12700">
                  <a:solidFill>
                    <a:schemeClr val="tx1"/>
                  </a:solidFill>
                </a:ln>
                <a:solidFill>
                  <a:schemeClr val="bg1"/>
                </a:solidFill>
                <a:latin typeface="Futura Medium" panose="020B0602020204020303" pitchFamily="34" charset="-79"/>
                <a:cs typeface="Futura Medium" panose="020B0602020204020303" pitchFamily="34" charset="-79"/>
              </a:rPr>
              <a:t>(3)</a:t>
            </a:r>
            <a:r>
              <a:rPr lang="en-ZA" sz="1200" baseline="0" dirty="0" smtClean="0">
                <a:ln w="12700">
                  <a:solidFill>
                    <a:schemeClr val="tx1"/>
                  </a:solidFill>
                </a:ln>
                <a:solidFill>
                  <a:schemeClr val="bg1"/>
                </a:solidFill>
                <a:latin typeface="Futura Medium" panose="020B0602020204020303" pitchFamily="34" charset="-79"/>
                <a:cs typeface="Futura Medium" panose="020B0602020204020303" pitchFamily="34" charset="-79"/>
              </a:rPr>
              <a:t> </a:t>
            </a:r>
            <a:r>
              <a:rPr lang="en-ZA" sz="1200" dirty="0" smtClean="0">
                <a:ln w="12700">
                  <a:solidFill>
                    <a:schemeClr val="tx1"/>
                  </a:solidFill>
                </a:ln>
                <a:solidFill>
                  <a:schemeClr val="bg1"/>
                </a:solidFill>
                <a:latin typeface="Futura Medium" panose="020B0602020204020303" pitchFamily="34" charset="-79"/>
                <a:cs typeface="Futura Medium" panose="020B0602020204020303" pitchFamily="34" charset="-79"/>
              </a:rPr>
              <a:t>How could you pursue the love He has for you more?</a:t>
            </a:r>
            <a:r>
              <a:rPr lang="en-ZA" sz="1200" baseline="0" dirty="0" smtClean="0">
                <a:ln w="12700">
                  <a:solidFill>
                    <a:schemeClr val="tx1"/>
                  </a:solidFill>
                </a:ln>
                <a:solidFill>
                  <a:schemeClr val="bg1"/>
                </a:solidFill>
                <a:latin typeface="Futura Medium" panose="020B0602020204020303" pitchFamily="34" charset="-79"/>
                <a:cs typeface="Futura Medium" panose="020B0602020204020303" pitchFamily="34" charset="-79"/>
              </a:rPr>
              <a:t> </a:t>
            </a:r>
            <a:r>
              <a:rPr lang="en-ZA" sz="1200" dirty="0" smtClean="0">
                <a:ln w="12700">
                  <a:solidFill>
                    <a:schemeClr val="tx1"/>
                  </a:solidFill>
                </a:ln>
                <a:solidFill>
                  <a:schemeClr val="bg1"/>
                </a:solidFill>
                <a:latin typeface="Futura Medium" panose="020B0602020204020303" pitchFamily="34" charset="-79"/>
                <a:cs typeface="Futura Medium" panose="020B0602020204020303" pitchFamily="34" charset="-79"/>
              </a:rPr>
              <a:t>(4)</a:t>
            </a:r>
            <a:r>
              <a:rPr lang="en-ZA" sz="1200" baseline="0" dirty="0" smtClean="0">
                <a:ln w="12700">
                  <a:solidFill>
                    <a:schemeClr val="tx1"/>
                  </a:solidFill>
                </a:ln>
                <a:solidFill>
                  <a:schemeClr val="bg1"/>
                </a:solidFill>
                <a:latin typeface="Futura Medium" panose="020B0602020204020303" pitchFamily="34" charset="-79"/>
                <a:cs typeface="Futura Medium" panose="020B0602020204020303" pitchFamily="34" charset="-79"/>
              </a:rPr>
              <a:t> </a:t>
            </a:r>
            <a:r>
              <a:rPr lang="en-ZA" sz="1200" dirty="0" smtClean="0">
                <a:ln w="12700">
                  <a:solidFill>
                    <a:schemeClr val="tx1"/>
                  </a:solidFill>
                </a:ln>
                <a:solidFill>
                  <a:schemeClr val="bg1"/>
                </a:solidFill>
                <a:latin typeface="Futura Medium" panose="020B0602020204020303" pitchFamily="34" charset="-79"/>
                <a:cs typeface="Futura Medium" panose="020B0602020204020303" pitchFamily="34" charset="-79"/>
              </a:rPr>
              <a:t>If you truly live as a child of God, what would change about the way you feel about yourself and your life?</a:t>
            </a:r>
            <a:r>
              <a:rPr lang="en-ZA" sz="1200" baseline="0" dirty="0" smtClean="0">
                <a:ln w="12700">
                  <a:solidFill>
                    <a:schemeClr val="tx1"/>
                  </a:solidFill>
                </a:ln>
                <a:solidFill>
                  <a:schemeClr val="bg1"/>
                </a:solidFill>
                <a:latin typeface="Futura Medium" panose="020B0602020204020303" pitchFamily="34" charset="-79"/>
                <a:cs typeface="Futura Medium" panose="020B0602020204020303" pitchFamily="34" charset="-79"/>
              </a:rPr>
              <a:t> (5) </a:t>
            </a:r>
            <a:r>
              <a:rPr lang="en-ZA" sz="1200" dirty="0" smtClean="0">
                <a:ln w="12700">
                  <a:solidFill>
                    <a:schemeClr val="tx1"/>
                  </a:solidFill>
                </a:ln>
                <a:solidFill>
                  <a:schemeClr val="bg1"/>
                </a:solidFill>
                <a:latin typeface="Futura Medium" panose="020B0602020204020303" pitchFamily="34" charset="-79"/>
                <a:cs typeface="Futura Medium" panose="020B0602020204020303" pitchFamily="34" charset="-79"/>
              </a:rPr>
              <a:t>Pray and ask God to show Himself as a present Father that loves you more than you could imagine, and that His love would define and secure you above anything else.</a:t>
            </a:r>
          </a:p>
        </p:txBody>
      </p:sp>
      <p:sp>
        <p:nvSpPr>
          <p:cNvPr id="4" name="Slide Number Placeholder 3"/>
          <p:cNvSpPr>
            <a:spLocks noGrp="1"/>
          </p:cNvSpPr>
          <p:nvPr>
            <p:ph type="sldNum" sz="quarter" idx="10"/>
          </p:nvPr>
        </p:nvSpPr>
        <p:spPr/>
        <p:txBody>
          <a:bodyPr/>
          <a:lstStyle/>
          <a:p>
            <a:fld id="{4F2D4FED-3CF3-7E4B-BE7D-054545C7ACA2}" type="slidenum">
              <a:rPr lang="en-US" smtClean="0"/>
              <a:t>11</a:t>
            </a:fld>
            <a:endParaRPr lang="en-US"/>
          </a:p>
        </p:txBody>
      </p:sp>
    </p:spTree>
    <p:extLst>
      <p:ext uri="{BB962C8B-B14F-4D97-AF65-F5344CB8AC3E}">
        <p14:creationId xmlns:p14="http://schemas.microsoft.com/office/powerpoint/2010/main" val="1436785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ln w="28575">
                  <a:solidFill>
                    <a:schemeClr val="tx1"/>
                  </a:solidFill>
                </a:ln>
                <a:solidFill>
                  <a:schemeClr val="bg1"/>
                </a:solidFill>
                <a:latin typeface="Abadi MT Condensed Extra Bold" panose="020B0306030101010103" pitchFamily="34" charset="77"/>
              </a:rPr>
              <a:t>Are you living loved?</a:t>
            </a:r>
            <a:endParaRPr lang="en-US" b="0" dirty="0"/>
          </a:p>
        </p:txBody>
      </p:sp>
      <p:sp>
        <p:nvSpPr>
          <p:cNvPr id="4" name="Slide Number Placeholder 3"/>
          <p:cNvSpPr>
            <a:spLocks noGrp="1"/>
          </p:cNvSpPr>
          <p:nvPr>
            <p:ph type="sldNum" sz="quarter" idx="10"/>
          </p:nvPr>
        </p:nvSpPr>
        <p:spPr/>
        <p:txBody>
          <a:bodyPr/>
          <a:lstStyle/>
          <a:p>
            <a:fld id="{4F2D4FED-3CF3-7E4B-BE7D-054545C7ACA2}" type="slidenum">
              <a:rPr lang="en-US" smtClean="0"/>
              <a:t>12</a:t>
            </a:fld>
            <a:endParaRPr lang="en-US"/>
          </a:p>
        </p:txBody>
      </p:sp>
    </p:spTree>
    <p:extLst>
      <p:ext uri="{BB962C8B-B14F-4D97-AF65-F5344CB8AC3E}">
        <p14:creationId xmlns:p14="http://schemas.microsoft.com/office/powerpoint/2010/main" val="274577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a:t>
            </a:r>
            <a:endParaRPr lang="en-US" dirty="0"/>
          </a:p>
        </p:txBody>
      </p:sp>
      <p:sp>
        <p:nvSpPr>
          <p:cNvPr id="4" name="Slide Number Placeholder 3"/>
          <p:cNvSpPr>
            <a:spLocks noGrp="1"/>
          </p:cNvSpPr>
          <p:nvPr>
            <p:ph type="sldNum" sz="quarter" idx="10"/>
          </p:nvPr>
        </p:nvSpPr>
        <p:spPr/>
        <p:txBody>
          <a:bodyPr/>
          <a:lstStyle/>
          <a:p>
            <a:fld id="{4F2D4FED-3CF3-7E4B-BE7D-054545C7ACA2}" type="slidenum">
              <a:rPr lang="en-US" smtClean="0"/>
              <a:t>13</a:t>
            </a:fld>
            <a:endParaRPr lang="en-US"/>
          </a:p>
        </p:txBody>
      </p:sp>
    </p:spTree>
    <p:extLst>
      <p:ext uri="{BB962C8B-B14F-4D97-AF65-F5344CB8AC3E}">
        <p14:creationId xmlns:p14="http://schemas.microsoft.com/office/powerpoint/2010/main" val="2018665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Devotions</a:t>
            </a:r>
            <a:endParaRPr lang="en-US" dirty="0"/>
          </a:p>
        </p:txBody>
      </p:sp>
      <p:sp>
        <p:nvSpPr>
          <p:cNvPr id="4" name="Slide Number Placeholder 3"/>
          <p:cNvSpPr>
            <a:spLocks noGrp="1"/>
          </p:cNvSpPr>
          <p:nvPr>
            <p:ph type="sldNum" sz="quarter" idx="10"/>
          </p:nvPr>
        </p:nvSpPr>
        <p:spPr/>
        <p:txBody>
          <a:bodyPr/>
          <a:lstStyle/>
          <a:p>
            <a:fld id="{4F2D4FED-3CF3-7E4B-BE7D-054545C7ACA2}" type="slidenum">
              <a:rPr lang="en-US" smtClean="0"/>
              <a:t>14</a:t>
            </a:fld>
            <a:endParaRPr lang="en-US"/>
          </a:p>
        </p:txBody>
      </p:sp>
    </p:spTree>
    <p:extLst>
      <p:ext uri="{BB962C8B-B14F-4D97-AF65-F5344CB8AC3E}">
        <p14:creationId xmlns:p14="http://schemas.microsoft.com/office/powerpoint/2010/main" val="1605423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Sunday the topic is: “</a:t>
            </a:r>
            <a:r>
              <a:rPr lang="en-US" baseline="0" smtClean="0"/>
              <a:t>Called to Belong”</a:t>
            </a:r>
            <a:endParaRPr lang="en-US"/>
          </a:p>
        </p:txBody>
      </p:sp>
      <p:sp>
        <p:nvSpPr>
          <p:cNvPr id="4" name="Slide Number Placeholder 3"/>
          <p:cNvSpPr>
            <a:spLocks noGrp="1"/>
          </p:cNvSpPr>
          <p:nvPr>
            <p:ph type="sldNum" sz="quarter" idx="10"/>
          </p:nvPr>
        </p:nvSpPr>
        <p:spPr/>
        <p:txBody>
          <a:bodyPr/>
          <a:lstStyle/>
          <a:p>
            <a:fld id="{4F2D4FED-3CF3-7E4B-BE7D-054545C7ACA2}" type="slidenum">
              <a:rPr lang="en-US" smtClean="0"/>
              <a:t>15</a:t>
            </a:fld>
            <a:endParaRPr lang="en-US"/>
          </a:p>
        </p:txBody>
      </p:sp>
    </p:spTree>
    <p:extLst>
      <p:ext uri="{BB962C8B-B14F-4D97-AF65-F5344CB8AC3E}">
        <p14:creationId xmlns:p14="http://schemas.microsoft.com/office/powerpoint/2010/main" val="152002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begin our</a:t>
            </a:r>
            <a:r>
              <a:rPr lang="en-US" baseline="0" dirty="0" smtClean="0"/>
              <a:t> campaign, What On Earth Am I Here For. Our first session is titled, The Call is for You. </a:t>
            </a:r>
            <a:endParaRPr lang="en-US" dirty="0"/>
          </a:p>
        </p:txBody>
      </p:sp>
      <p:sp>
        <p:nvSpPr>
          <p:cNvPr id="4" name="Slide Number Placeholder 3"/>
          <p:cNvSpPr>
            <a:spLocks noGrp="1"/>
          </p:cNvSpPr>
          <p:nvPr>
            <p:ph type="sldNum" sz="quarter" idx="10"/>
          </p:nvPr>
        </p:nvSpPr>
        <p:spPr/>
        <p:txBody>
          <a:bodyPr/>
          <a:lstStyle/>
          <a:p>
            <a:fld id="{3F6A1A43-E027-8543-983C-9415F96535F6}" type="slidenum">
              <a:rPr lang="en-US" smtClean="0"/>
              <a:t>2</a:t>
            </a:fld>
            <a:endParaRPr lang="en-US"/>
          </a:p>
        </p:txBody>
      </p:sp>
    </p:spTree>
    <p:extLst>
      <p:ext uri="{BB962C8B-B14F-4D97-AF65-F5344CB8AC3E}">
        <p14:creationId xmlns:p14="http://schemas.microsoft.com/office/powerpoint/2010/main" val="172785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Called to be loved</a:t>
            </a:r>
            <a:endParaRPr lang="en-US" dirty="0"/>
          </a:p>
        </p:txBody>
      </p:sp>
      <p:sp>
        <p:nvSpPr>
          <p:cNvPr id="4" name="Slide Number Placeholder 3"/>
          <p:cNvSpPr>
            <a:spLocks noGrp="1"/>
          </p:cNvSpPr>
          <p:nvPr>
            <p:ph type="sldNum" sz="quarter" idx="10"/>
          </p:nvPr>
        </p:nvSpPr>
        <p:spPr/>
        <p:txBody>
          <a:bodyPr/>
          <a:lstStyle/>
          <a:p>
            <a:fld id="{4F2D4FED-3CF3-7E4B-BE7D-054545C7ACA2}" type="slidenum">
              <a:rPr lang="en-US" smtClean="0"/>
              <a:t>3</a:t>
            </a:fld>
            <a:endParaRPr lang="en-US"/>
          </a:p>
        </p:txBody>
      </p:sp>
    </p:spTree>
    <p:extLst>
      <p:ext uri="{BB962C8B-B14F-4D97-AF65-F5344CB8AC3E}">
        <p14:creationId xmlns:p14="http://schemas.microsoft.com/office/powerpoint/2010/main" val="25538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ln w="28575">
                  <a:solidFill>
                    <a:schemeClr val="tx1"/>
                  </a:solidFill>
                </a:ln>
                <a:solidFill>
                  <a:schemeClr val="bg1"/>
                </a:solidFill>
                <a:latin typeface="Abadi MT Condensed Extra Bold" panose="020B0306030101010103" pitchFamily="34" charset="77"/>
              </a:rPr>
              <a:t>Question: What does it mean to be ‘called to be loved’?</a:t>
            </a:r>
            <a:endParaRPr lang="en-US" b="0" dirty="0"/>
          </a:p>
        </p:txBody>
      </p:sp>
      <p:sp>
        <p:nvSpPr>
          <p:cNvPr id="4" name="Slide Number Placeholder 3"/>
          <p:cNvSpPr>
            <a:spLocks noGrp="1"/>
          </p:cNvSpPr>
          <p:nvPr>
            <p:ph type="sldNum" sz="quarter" idx="10"/>
          </p:nvPr>
        </p:nvSpPr>
        <p:spPr/>
        <p:txBody>
          <a:bodyPr/>
          <a:lstStyle/>
          <a:p>
            <a:fld id="{4F2D4FED-3CF3-7E4B-BE7D-054545C7ACA2}" type="slidenum">
              <a:rPr lang="en-US" smtClean="0"/>
              <a:t>4</a:t>
            </a:fld>
            <a:endParaRPr lang="en-US"/>
          </a:p>
        </p:txBody>
      </p:sp>
    </p:spTree>
    <p:extLst>
      <p:ext uri="{BB962C8B-B14F-4D97-AF65-F5344CB8AC3E}">
        <p14:creationId xmlns:p14="http://schemas.microsoft.com/office/powerpoint/2010/main" val="18959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n w="28575">
                  <a:solidFill>
                    <a:schemeClr val="tx1"/>
                  </a:solidFill>
                </a:ln>
                <a:solidFill>
                  <a:schemeClr val="bg1"/>
                </a:solidFill>
                <a:latin typeface="Futura Medium" panose="020B0602020204020303" pitchFamily="34" charset="-79"/>
                <a:cs typeface="Futura Medium" panose="020B0602020204020303" pitchFamily="34" charset="-79"/>
              </a:rPr>
              <a:t>“If we are called to be loved, that means that at the core of everything we do, God’s heart for us is to love us.”</a:t>
            </a:r>
            <a:endParaRPr lang="en-US" dirty="0"/>
          </a:p>
        </p:txBody>
      </p:sp>
      <p:sp>
        <p:nvSpPr>
          <p:cNvPr id="4" name="Slide Number Placeholder 3"/>
          <p:cNvSpPr>
            <a:spLocks noGrp="1"/>
          </p:cNvSpPr>
          <p:nvPr>
            <p:ph type="sldNum" sz="quarter" idx="10"/>
          </p:nvPr>
        </p:nvSpPr>
        <p:spPr/>
        <p:txBody>
          <a:bodyPr/>
          <a:lstStyle/>
          <a:p>
            <a:fld id="{4F2D4FED-3CF3-7E4B-BE7D-054545C7ACA2}" type="slidenum">
              <a:rPr lang="en-US" smtClean="0"/>
              <a:t>5</a:t>
            </a:fld>
            <a:endParaRPr lang="en-US"/>
          </a:p>
        </p:txBody>
      </p:sp>
    </p:spTree>
    <p:extLst>
      <p:ext uri="{BB962C8B-B14F-4D97-AF65-F5344CB8AC3E}">
        <p14:creationId xmlns:p14="http://schemas.microsoft.com/office/powerpoint/2010/main" val="96440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n w="12700">
                  <a:solidFill>
                    <a:schemeClr val="tx1"/>
                  </a:solidFill>
                </a:ln>
                <a:solidFill>
                  <a:schemeClr val="bg1"/>
                </a:solidFill>
                <a:latin typeface="Futura Medium" panose="020B0602020204020303" pitchFamily="34" charset="-79"/>
                <a:cs typeface="Futura Medium" panose="020B0602020204020303" pitchFamily="34" charset="-79"/>
              </a:rPr>
              <a:t>“See what kind of love the Father has given to us, that we should be called children of God; and so we are. The reason why the world does not know us is that it did not know him. Beloved, we are God's children now, and what we will be has not yet appeared; but we know that when he appears we shall be like him, because we shall see him as he is.”</a:t>
            </a:r>
            <a:r>
              <a:rPr lang="en-ZA" sz="1200" dirty="0" smtClean="0">
                <a:ln w="12700">
                  <a:solidFill>
                    <a:schemeClr val="tx1"/>
                  </a:solidFill>
                </a:ln>
                <a:solidFill>
                  <a:schemeClr val="bg1"/>
                </a:solidFill>
                <a:effectLst/>
                <a:latin typeface="Futura Medium" panose="020B0602020204020303" pitchFamily="34" charset="-79"/>
                <a:cs typeface="Futura Medium" panose="020B0602020204020303" pitchFamily="34" charset="-79"/>
              </a:rPr>
              <a:t> </a:t>
            </a:r>
            <a:r>
              <a:rPr lang="en-US" sz="1200" dirty="0" smtClean="0">
                <a:ln w="12700">
                  <a:solidFill>
                    <a:schemeClr val="tx1"/>
                  </a:solidFill>
                </a:ln>
                <a:solidFill>
                  <a:schemeClr val="bg1"/>
                </a:solidFill>
                <a:latin typeface="Futura Medium" panose="020B0602020204020303" pitchFamily="34" charset="-79"/>
                <a:cs typeface="Futura Medium" panose="020B0602020204020303" pitchFamily="34" charset="-79"/>
              </a:rPr>
              <a:t>1 John 3:1-2</a:t>
            </a:r>
          </a:p>
          <a:p>
            <a:endParaRPr lang="en-US" dirty="0"/>
          </a:p>
        </p:txBody>
      </p:sp>
      <p:sp>
        <p:nvSpPr>
          <p:cNvPr id="4" name="Slide Number Placeholder 3"/>
          <p:cNvSpPr>
            <a:spLocks noGrp="1"/>
          </p:cNvSpPr>
          <p:nvPr>
            <p:ph type="sldNum" sz="quarter" idx="10"/>
          </p:nvPr>
        </p:nvSpPr>
        <p:spPr/>
        <p:txBody>
          <a:bodyPr/>
          <a:lstStyle/>
          <a:p>
            <a:fld id="{4F2D4FED-3CF3-7E4B-BE7D-054545C7ACA2}" type="slidenum">
              <a:rPr lang="en-US" smtClean="0"/>
              <a:t>6</a:t>
            </a:fld>
            <a:endParaRPr lang="en-US"/>
          </a:p>
        </p:txBody>
      </p:sp>
    </p:spTree>
    <p:extLst>
      <p:ext uri="{BB962C8B-B14F-4D97-AF65-F5344CB8AC3E}">
        <p14:creationId xmlns:p14="http://schemas.microsoft.com/office/powerpoint/2010/main" val="206587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0" dirty="0" smtClean="0">
                <a:ln w="28575">
                  <a:solidFill>
                    <a:schemeClr val="tx1"/>
                  </a:solidFill>
                </a:ln>
                <a:solidFill>
                  <a:schemeClr val="bg1"/>
                </a:solidFill>
                <a:latin typeface="Abadi MT Condensed Extra Bold" panose="020B0306030101010103" pitchFamily="34" charset="77"/>
              </a:rPr>
              <a:t>1. SEE what love the Father gives us.</a:t>
            </a:r>
            <a:r>
              <a:rPr lang="en-ZA" b="0" dirty="0" smtClean="0">
                <a:ln w="28575">
                  <a:solidFill>
                    <a:schemeClr val="tx1"/>
                  </a:solidFill>
                </a:ln>
                <a:solidFill>
                  <a:schemeClr val="bg1"/>
                </a:solidFill>
                <a:effectLst/>
                <a:latin typeface="Abadi MT Condensed Extra Bold" panose="020B0306030101010103" pitchFamily="34" charset="77"/>
              </a:rPr>
              <a:t> </a:t>
            </a:r>
            <a:r>
              <a:rPr lang="en-US" sz="1200" dirty="0" smtClean="0">
                <a:ln w="12700">
                  <a:solidFill>
                    <a:schemeClr val="tx1"/>
                  </a:solidFill>
                </a:ln>
                <a:solidFill>
                  <a:schemeClr val="bg1"/>
                </a:solidFill>
                <a:latin typeface="Futura Medium" panose="020B0602020204020303" pitchFamily="34" charset="-79"/>
                <a:cs typeface="Futura Medium" panose="020B0602020204020303" pitchFamily="34" charset="-79"/>
              </a:rPr>
              <a:t>Open your eyes to see the ways God loves you every day.</a:t>
            </a:r>
          </a:p>
          <a:p>
            <a:endParaRPr lang="en-US" b="0" dirty="0"/>
          </a:p>
        </p:txBody>
      </p:sp>
      <p:sp>
        <p:nvSpPr>
          <p:cNvPr id="4" name="Slide Number Placeholder 3"/>
          <p:cNvSpPr>
            <a:spLocks noGrp="1"/>
          </p:cNvSpPr>
          <p:nvPr>
            <p:ph type="sldNum" sz="quarter" idx="10"/>
          </p:nvPr>
        </p:nvSpPr>
        <p:spPr/>
        <p:txBody>
          <a:bodyPr/>
          <a:lstStyle/>
          <a:p>
            <a:fld id="{4F2D4FED-3CF3-7E4B-BE7D-054545C7ACA2}" type="slidenum">
              <a:rPr lang="en-US" smtClean="0"/>
              <a:t>7</a:t>
            </a:fld>
            <a:endParaRPr lang="en-US"/>
          </a:p>
        </p:txBody>
      </p:sp>
    </p:spTree>
    <p:extLst>
      <p:ext uri="{BB962C8B-B14F-4D97-AF65-F5344CB8AC3E}">
        <p14:creationId xmlns:p14="http://schemas.microsoft.com/office/powerpoint/2010/main" val="1428317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n w="28575">
                  <a:solidFill>
                    <a:schemeClr val="tx1"/>
                  </a:solidFill>
                </a:ln>
                <a:solidFill>
                  <a:schemeClr val="bg1"/>
                </a:solidFill>
                <a:latin typeface="Abadi MT Condensed Extra Bold" panose="020B0306030101010103" pitchFamily="34" charset="77"/>
              </a:rPr>
              <a:t>2. We are children of God.</a:t>
            </a:r>
            <a:r>
              <a:rPr lang="en-US" sz="1200" dirty="0" smtClean="0">
                <a:ln w="12700">
                  <a:solidFill>
                    <a:schemeClr val="tx1"/>
                  </a:solidFill>
                </a:ln>
                <a:solidFill>
                  <a:schemeClr val="bg1"/>
                </a:solidFill>
                <a:latin typeface="Futura Medium" panose="020B0602020204020303" pitchFamily="34" charset="-79"/>
                <a:cs typeface="Futura Medium" panose="020B0602020204020303" pitchFamily="34" charset="-79"/>
              </a:rPr>
              <a:t> Our greatest acceptance was when we became children of God.</a:t>
            </a:r>
          </a:p>
          <a:p>
            <a:endParaRPr lang="en-US" b="0" dirty="0"/>
          </a:p>
        </p:txBody>
      </p:sp>
      <p:sp>
        <p:nvSpPr>
          <p:cNvPr id="4" name="Slide Number Placeholder 3"/>
          <p:cNvSpPr>
            <a:spLocks noGrp="1"/>
          </p:cNvSpPr>
          <p:nvPr>
            <p:ph type="sldNum" sz="quarter" idx="10"/>
          </p:nvPr>
        </p:nvSpPr>
        <p:spPr/>
        <p:txBody>
          <a:bodyPr/>
          <a:lstStyle/>
          <a:p>
            <a:fld id="{4F2D4FED-3CF3-7E4B-BE7D-054545C7ACA2}" type="slidenum">
              <a:rPr lang="en-US" smtClean="0"/>
              <a:t>8</a:t>
            </a:fld>
            <a:endParaRPr lang="en-US"/>
          </a:p>
        </p:txBody>
      </p:sp>
    </p:spTree>
    <p:extLst>
      <p:ext uri="{BB962C8B-B14F-4D97-AF65-F5344CB8AC3E}">
        <p14:creationId xmlns:p14="http://schemas.microsoft.com/office/powerpoint/2010/main" val="1515426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n w="28575">
                  <a:solidFill>
                    <a:schemeClr val="tx1"/>
                  </a:solidFill>
                </a:ln>
                <a:solidFill>
                  <a:schemeClr val="bg1"/>
                </a:solidFill>
                <a:latin typeface="Abadi MT Condensed Extra Bold" panose="020B0306030101010103" pitchFamily="34" charset="77"/>
              </a:rPr>
              <a:t>3. The world doesn’t know us, like it didn’t know Him. </a:t>
            </a:r>
            <a:r>
              <a:rPr lang="en-US" sz="1200" dirty="0" smtClean="0">
                <a:ln w="12700">
                  <a:solidFill>
                    <a:schemeClr val="tx1"/>
                  </a:solidFill>
                </a:ln>
                <a:solidFill>
                  <a:schemeClr val="bg1"/>
                </a:solidFill>
                <a:latin typeface="Futura Medium" panose="020B0602020204020303" pitchFamily="34" charset="-79"/>
                <a:cs typeface="Futura Medium" panose="020B0602020204020303" pitchFamily="34" charset="-79"/>
              </a:rPr>
              <a:t>We find who we are when we seek after God.</a:t>
            </a:r>
          </a:p>
          <a:p>
            <a:endParaRPr lang="en-US" b="0" dirty="0"/>
          </a:p>
        </p:txBody>
      </p:sp>
      <p:sp>
        <p:nvSpPr>
          <p:cNvPr id="4" name="Slide Number Placeholder 3"/>
          <p:cNvSpPr>
            <a:spLocks noGrp="1"/>
          </p:cNvSpPr>
          <p:nvPr>
            <p:ph type="sldNum" sz="quarter" idx="10"/>
          </p:nvPr>
        </p:nvSpPr>
        <p:spPr/>
        <p:txBody>
          <a:bodyPr/>
          <a:lstStyle/>
          <a:p>
            <a:fld id="{4F2D4FED-3CF3-7E4B-BE7D-054545C7ACA2}" type="slidenum">
              <a:rPr lang="en-US" smtClean="0"/>
              <a:t>9</a:t>
            </a:fld>
            <a:endParaRPr lang="en-US"/>
          </a:p>
        </p:txBody>
      </p:sp>
    </p:spTree>
    <p:extLst>
      <p:ext uri="{BB962C8B-B14F-4D97-AF65-F5344CB8AC3E}">
        <p14:creationId xmlns:p14="http://schemas.microsoft.com/office/powerpoint/2010/main" val="482422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9763E0-318E-D64B-ABF3-CEB24AF685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9FED927-CFDB-3442-A86E-0193CE8911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4B5ACDA-78EC-7F42-BB7B-CDDE5F5661EA}"/>
              </a:ext>
            </a:extLst>
          </p:cNvPr>
          <p:cNvSpPr>
            <a:spLocks noGrp="1"/>
          </p:cNvSpPr>
          <p:nvPr>
            <p:ph type="dt" sz="half" idx="10"/>
          </p:nvPr>
        </p:nvSpPr>
        <p:spPr/>
        <p:txBody>
          <a:bodyPr/>
          <a:lstStyle/>
          <a:p>
            <a:fld id="{A85AF7CD-F3BF-094C-92FF-B8885FEED211}" type="datetimeFigureOut">
              <a:rPr lang="en-US" smtClean="0"/>
              <a:t>3/13/19</a:t>
            </a:fld>
            <a:endParaRPr lang="en-US"/>
          </a:p>
        </p:txBody>
      </p:sp>
      <p:sp>
        <p:nvSpPr>
          <p:cNvPr id="5" name="Footer Placeholder 4">
            <a:extLst>
              <a:ext uri="{FF2B5EF4-FFF2-40B4-BE49-F238E27FC236}">
                <a16:creationId xmlns:a16="http://schemas.microsoft.com/office/drawing/2014/main" xmlns="" id="{5E16F2ED-2D74-B745-8C8C-9A8D779E5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72EE885-C788-E948-9C26-A092879BDF0B}"/>
              </a:ext>
            </a:extLst>
          </p:cNvPr>
          <p:cNvSpPr>
            <a:spLocks noGrp="1"/>
          </p:cNvSpPr>
          <p:nvPr>
            <p:ph type="sldNum" sz="quarter" idx="12"/>
          </p:nvPr>
        </p:nvSpPr>
        <p:spPr/>
        <p:txBody>
          <a:bodyPr/>
          <a:lstStyle/>
          <a:p>
            <a:fld id="{EB488977-6F39-2149-9080-F3938CF73C85}" type="slidenum">
              <a:rPr lang="en-US" smtClean="0"/>
              <a:t>‹#›</a:t>
            </a:fld>
            <a:endParaRPr lang="en-US"/>
          </a:p>
        </p:txBody>
      </p:sp>
    </p:spTree>
    <p:extLst>
      <p:ext uri="{BB962C8B-B14F-4D97-AF65-F5344CB8AC3E}">
        <p14:creationId xmlns:p14="http://schemas.microsoft.com/office/powerpoint/2010/main" val="97517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DF8D37-DCEC-8448-A73B-E964BBC842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3F28798-F1D4-B047-BAAC-BB70B0EED9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6779F0A-C8C3-F74A-87C5-B20361E92EF6}"/>
              </a:ext>
            </a:extLst>
          </p:cNvPr>
          <p:cNvSpPr>
            <a:spLocks noGrp="1"/>
          </p:cNvSpPr>
          <p:nvPr>
            <p:ph type="dt" sz="half" idx="10"/>
          </p:nvPr>
        </p:nvSpPr>
        <p:spPr/>
        <p:txBody>
          <a:bodyPr/>
          <a:lstStyle/>
          <a:p>
            <a:fld id="{A85AF7CD-F3BF-094C-92FF-B8885FEED211}" type="datetimeFigureOut">
              <a:rPr lang="en-US" smtClean="0"/>
              <a:t>3/13/19</a:t>
            </a:fld>
            <a:endParaRPr lang="en-US"/>
          </a:p>
        </p:txBody>
      </p:sp>
      <p:sp>
        <p:nvSpPr>
          <p:cNvPr id="5" name="Footer Placeholder 4">
            <a:extLst>
              <a:ext uri="{FF2B5EF4-FFF2-40B4-BE49-F238E27FC236}">
                <a16:creationId xmlns:a16="http://schemas.microsoft.com/office/drawing/2014/main" xmlns="" id="{E3F5C3EE-B9D9-1E48-88AA-40FD42B53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14F94F7-CF14-354C-84C7-A94A2B5132AE}"/>
              </a:ext>
            </a:extLst>
          </p:cNvPr>
          <p:cNvSpPr>
            <a:spLocks noGrp="1"/>
          </p:cNvSpPr>
          <p:nvPr>
            <p:ph type="sldNum" sz="quarter" idx="12"/>
          </p:nvPr>
        </p:nvSpPr>
        <p:spPr/>
        <p:txBody>
          <a:bodyPr/>
          <a:lstStyle/>
          <a:p>
            <a:fld id="{EB488977-6F39-2149-9080-F3938CF73C85}" type="slidenum">
              <a:rPr lang="en-US" smtClean="0"/>
              <a:t>‹#›</a:t>
            </a:fld>
            <a:endParaRPr lang="en-US"/>
          </a:p>
        </p:txBody>
      </p:sp>
    </p:spTree>
    <p:extLst>
      <p:ext uri="{BB962C8B-B14F-4D97-AF65-F5344CB8AC3E}">
        <p14:creationId xmlns:p14="http://schemas.microsoft.com/office/powerpoint/2010/main" val="131373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DA6F55D-CBE2-B54D-8BD6-CDD8431E03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668BBD3-793C-874A-838D-763A124DD7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DF445B1-6A63-1B46-B68D-E9657E4F67AB}"/>
              </a:ext>
            </a:extLst>
          </p:cNvPr>
          <p:cNvSpPr>
            <a:spLocks noGrp="1"/>
          </p:cNvSpPr>
          <p:nvPr>
            <p:ph type="dt" sz="half" idx="10"/>
          </p:nvPr>
        </p:nvSpPr>
        <p:spPr/>
        <p:txBody>
          <a:bodyPr/>
          <a:lstStyle/>
          <a:p>
            <a:fld id="{A85AF7CD-F3BF-094C-92FF-B8885FEED211}" type="datetimeFigureOut">
              <a:rPr lang="en-US" smtClean="0"/>
              <a:t>3/13/19</a:t>
            </a:fld>
            <a:endParaRPr lang="en-US"/>
          </a:p>
        </p:txBody>
      </p:sp>
      <p:sp>
        <p:nvSpPr>
          <p:cNvPr id="5" name="Footer Placeholder 4">
            <a:extLst>
              <a:ext uri="{FF2B5EF4-FFF2-40B4-BE49-F238E27FC236}">
                <a16:creationId xmlns:a16="http://schemas.microsoft.com/office/drawing/2014/main" xmlns="" id="{00D21D70-4ADC-BC46-BF0E-CD0AD2344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0CDE7F-4D27-4748-A128-8682AA00E4AE}"/>
              </a:ext>
            </a:extLst>
          </p:cNvPr>
          <p:cNvSpPr>
            <a:spLocks noGrp="1"/>
          </p:cNvSpPr>
          <p:nvPr>
            <p:ph type="sldNum" sz="quarter" idx="12"/>
          </p:nvPr>
        </p:nvSpPr>
        <p:spPr/>
        <p:txBody>
          <a:bodyPr/>
          <a:lstStyle/>
          <a:p>
            <a:fld id="{EB488977-6F39-2149-9080-F3938CF73C85}" type="slidenum">
              <a:rPr lang="en-US" smtClean="0"/>
              <a:t>‹#›</a:t>
            </a:fld>
            <a:endParaRPr lang="en-US"/>
          </a:p>
        </p:txBody>
      </p:sp>
    </p:spTree>
    <p:extLst>
      <p:ext uri="{BB962C8B-B14F-4D97-AF65-F5344CB8AC3E}">
        <p14:creationId xmlns:p14="http://schemas.microsoft.com/office/powerpoint/2010/main" val="2483809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Rectangle 5"/>
          <p:cNvSpPr/>
          <p:nvPr userDrawn="1"/>
        </p:nvSpPr>
        <p:spPr>
          <a:xfrm>
            <a:off x="0" y="1"/>
            <a:ext cx="12192000" cy="6858000"/>
          </a:xfrm>
          <a:prstGeom prst="rect">
            <a:avLst/>
          </a:prstGeom>
          <a:solidFill>
            <a:srgbClr val="1B2B39"/>
          </a:solidFill>
          <a:ln>
            <a:noFill/>
          </a:ln>
          <a:effectLst/>
        </p:spPr>
        <p:style>
          <a:lnRef idx="1">
            <a:schemeClr val="accent1"/>
          </a:lnRef>
          <a:fillRef idx="3">
            <a:schemeClr val="accent1"/>
          </a:fillRef>
          <a:effectRef idx="2">
            <a:schemeClr val="accent1"/>
          </a:effectRef>
          <a:fontRef idx="minor">
            <a:schemeClr val="lt1"/>
          </a:fontRef>
        </p:style>
        <p:txBody>
          <a:bodyPr lIns="87024" tIns="43512" rIns="87024" bIns="43512" rtlCol="0" anchor="ctr"/>
          <a:lstStyle/>
          <a:p>
            <a:pPr algn="ctr"/>
            <a:endParaRPr lang="en-US" sz="1713"/>
          </a:p>
        </p:txBody>
      </p:sp>
      <p:pic>
        <p:nvPicPr>
          <p:cNvPr id="9" name="Picture 8" descr="WOE-Colour-Stri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98" y="1"/>
            <a:ext cx="12211199" cy="272015"/>
          </a:xfrm>
          <a:prstGeom prst="rect">
            <a:avLst/>
          </a:prstGeom>
        </p:spPr>
      </p:pic>
      <p:pic>
        <p:nvPicPr>
          <p:cNvPr id="10" name="Picture 9" descr="WOE-Tree-White-Colou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19" y="553147"/>
            <a:ext cx="5789931" cy="5207984"/>
          </a:xfrm>
          <a:prstGeom prst="rect">
            <a:avLst/>
          </a:prstGeom>
        </p:spPr>
      </p:pic>
      <p:sp>
        <p:nvSpPr>
          <p:cNvPr id="14" name="Rectangle 13"/>
          <p:cNvSpPr/>
          <p:nvPr userDrawn="1"/>
        </p:nvSpPr>
        <p:spPr>
          <a:xfrm>
            <a:off x="0" y="5347089"/>
            <a:ext cx="12192000" cy="1510913"/>
          </a:xfrm>
          <a:prstGeom prst="rect">
            <a:avLst/>
          </a:prstGeom>
          <a:solidFill>
            <a:srgbClr val="C36C27"/>
          </a:solidFill>
          <a:ln>
            <a:noFill/>
          </a:ln>
          <a:effectLst/>
        </p:spPr>
        <p:style>
          <a:lnRef idx="1">
            <a:schemeClr val="accent1"/>
          </a:lnRef>
          <a:fillRef idx="3">
            <a:schemeClr val="accent1"/>
          </a:fillRef>
          <a:effectRef idx="2">
            <a:schemeClr val="accent1"/>
          </a:effectRef>
          <a:fontRef idx="minor">
            <a:schemeClr val="lt1"/>
          </a:fontRef>
        </p:style>
        <p:txBody>
          <a:bodyPr lIns="87024" tIns="43512" rIns="87024" bIns="43512" rtlCol="0" anchor="ctr"/>
          <a:lstStyle/>
          <a:p>
            <a:pPr algn="ctr"/>
            <a:endParaRPr lang="en-US" sz="1713"/>
          </a:p>
        </p:txBody>
      </p:sp>
      <p:sp>
        <p:nvSpPr>
          <p:cNvPr id="15" name="Text Placeholder 8"/>
          <p:cNvSpPr txBox="1">
            <a:spLocks/>
          </p:cNvSpPr>
          <p:nvPr userDrawn="1"/>
        </p:nvSpPr>
        <p:spPr>
          <a:xfrm>
            <a:off x="782562" y="5713536"/>
            <a:ext cx="10626879" cy="751339"/>
          </a:xfrm>
          <a:prstGeom prst="rect">
            <a:avLst/>
          </a:prstGeom>
        </p:spPr>
        <p:txBody>
          <a:bodyPr vert="horz" lIns="0" tIns="0" rIns="0" bIns="0" anchor="ctr" anchorCtr="0"/>
          <a:lstStyle>
            <a:lvl1pPr marL="0" indent="0" algn="ctr" defTabSz="457200" rtl="0" eaLnBrk="1" latinLnBrk="0" hangingPunct="1">
              <a:lnSpc>
                <a:spcPct val="100000"/>
              </a:lnSpc>
              <a:spcBef>
                <a:spcPts val="0"/>
              </a:spcBef>
              <a:buFont typeface="Arial"/>
              <a:buNone/>
              <a:defRPr sz="2200" b="1" kern="0" spc="800" baseline="0">
                <a:solidFill>
                  <a:schemeClr val="bg1"/>
                </a:solidFill>
                <a:latin typeface="Century Gothic"/>
                <a:ea typeface="+mn-ea"/>
                <a:cs typeface="Century Gothic"/>
              </a:defRPr>
            </a:lvl1pPr>
            <a:lvl2pPr marL="457200" indent="0" algn="ctr" defTabSz="457200" rtl="0" eaLnBrk="1" latinLnBrk="0" hangingPunct="1">
              <a:spcBef>
                <a:spcPct val="20000"/>
              </a:spcBef>
              <a:buFont typeface="Arial"/>
              <a:buNone/>
              <a:defRPr sz="2800" kern="1200">
                <a:solidFill>
                  <a:schemeClr val="bg1"/>
                </a:solidFill>
                <a:latin typeface="Century Gothic"/>
                <a:ea typeface="+mn-ea"/>
                <a:cs typeface="Century Gothic"/>
              </a:defRPr>
            </a:lvl2pPr>
            <a:lvl3pPr marL="914400" indent="0" algn="ctr" defTabSz="457200" rtl="0" eaLnBrk="1" latinLnBrk="0" hangingPunct="1">
              <a:spcBef>
                <a:spcPct val="20000"/>
              </a:spcBef>
              <a:buFont typeface="Arial"/>
              <a:buNone/>
              <a:defRPr sz="2400" kern="1200">
                <a:solidFill>
                  <a:schemeClr val="bg1"/>
                </a:solidFill>
                <a:latin typeface="Century Gothic"/>
                <a:ea typeface="+mn-ea"/>
                <a:cs typeface="Century Gothic"/>
              </a:defRPr>
            </a:lvl3pPr>
            <a:lvl4pPr marL="1371600" indent="0" algn="ctr" defTabSz="457200" rtl="0" eaLnBrk="1" latinLnBrk="0" hangingPunct="1">
              <a:spcBef>
                <a:spcPct val="20000"/>
              </a:spcBef>
              <a:buFont typeface="Arial"/>
              <a:buNone/>
              <a:defRPr sz="2000" kern="1200">
                <a:solidFill>
                  <a:schemeClr val="bg1"/>
                </a:solidFill>
                <a:latin typeface="Century Gothic"/>
                <a:ea typeface="+mn-ea"/>
                <a:cs typeface="Century Gothic"/>
              </a:defRPr>
            </a:lvl4pPr>
            <a:lvl5pPr marL="1828800" indent="0" algn="ctr" defTabSz="457200" rtl="0" eaLnBrk="1" latinLnBrk="0" hangingPunct="1">
              <a:spcBef>
                <a:spcPct val="20000"/>
              </a:spcBef>
              <a:buFont typeface="Arial"/>
              <a:buNone/>
              <a:defRPr sz="2000" kern="1200">
                <a:solidFill>
                  <a:schemeClr val="bg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380" b="0" spc="1143" dirty="0" smtClean="0"/>
              <a:t>WHAT ON EARTH AM I HERE FOR?</a:t>
            </a:r>
          </a:p>
        </p:txBody>
      </p:sp>
    </p:spTree>
    <p:extLst>
      <p:ext uri="{BB962C8B-B14F-4D97-AF65-F5344CB8AC3E}">
        <p14:creationId xmlns:p14="http://schemas.microsoft.com/office/powerpoint/2010/main" val="95507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6FCC07-A263-5840-867D-D3D751EA4D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3CB79E0-9655-CD44-80A2-0A738BEAA2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4FF2F16-A057-4C4C-85E3-71A9BF241BA0}"/>
              </a:ext>
            </a:extLst>
          </p:cNvPr>
          <p:cNvSpPr>
            <a:spLocks noGrp="1"/>
          </p:cNvSpPr>
          <p:nvPr>
            <p:ph type="dt" sz="half" idx="10"/>
          </p:nvPr>
        </p:nvSpPr>
        <p:spPr/>
        <p:txBody>
          <a:bodyPr/>
          <a:lstStyle/>
          <a:p>
            <a:fld id="{A85AF7CD-F3BF-094C-92FF-B8885FEED211}" type="datetimeFigureOut">
              <a:rPr lang="en-US" smtClean="0"/>
              <a:t>3/13/19</a:t>
            </a:fld>
            <a:endParaRPr lang="en-US"/>
          </a:p>
        </p:txBody>
      </p:sp>
      <p:sp>
        <p:nvSpPr>
          <p:cNvPr id="5" name="Footer Placeholder 4">
            <a:extLst>
              <a:ext uri="{FF2B5EF4-FFF2-40B4-BE49-F238E27FC236}">
                <a16:creationId xmlns:a16="http://schemas.microsoft.com/office/drawing/2014/main" xmlns="" id="{54C1E193-7B4D-E544-ACEF-4BF9D5AC8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22CCFE-C8A7-C040-85BF-D0D15D3A72EE}"/>
              </a:ext>
            </a:extLst>
          </p:cNvPr>
          <p:cNvSpPr>
            <a:spLocks noGrp="1"/>
          </p:cNvSpPr>
          <p:nvPr>
            <p:ph type="sldNum" sz="quarter" idx="12"/>
          </p:nvPr>
        </p:nvSpPr>
        <p:spPr/>
        <p:txBody>
          <a:bodyPr/>
          <a:lstStyle/>
          <a:p>
            <a:fld id="{EB488977-6F39-2149-9080-F3938CF73C85}" type="slidenum">
              <a:rPr lang="en-US" smtClean="0"/>
              <a:t>‹#›</a:t>
            </a:fld>
            <a:endParaRPr lang="en-US"/>
          </a:p>
        </p:txBody>
      </p:sp>
    </p:spTree>
    <p:extLst>
      <p:ext uri="{BB962C8B-B14F-4D97-AF65-F5344CB8AC3E}">
        <p14:creationId xmlns:p14="http://schemas.microsoft.com/office/powerpoint/2010/main" val="719737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539AE4-21B2-EB4F-854F-8D93C7FD2E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03B5BF7-E76B-5C45-B5F0-1DC99D1C2A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46EE8DC-BDA0-AB4B-8718-5FA3AA201BC4}"/>
              </a:ext>
            </a:extLst>
          </p:cNvPr>
          <p:cNvSpPr>
            <a:spLocks noGrp="1"/>
          </p:cNvSpPr>
          <p:nvPr>
            <p:ph type="dt" sz="half" idx="10"/>
          </p:nvPr>
        </p:nvSpPr>
        <p:spPr/>
        <p:txBody>
          <a:bodyPr/>
          <a:lstStyle/>
          <a:p>
            <a:fld id="{A85AF7CD-F3BF-094C-92FF-B8885FEED211}" type="datetimeFigureOut">
              <a:rPr lang="en-US" smtClean="0"/>
              <a:t>3/13/19</a:t>
            </a:fld>
            <a:endParaRPr lang="en-US"/>
          </a:p>
        </p:txBody>
      </p:sp>
      <p:sp>
        <p:nvSpPr>
          <p:cNvPr id="5" name="Footer Placeholder 4">
            <a:extLst>
              <a:ext uri="{FF2B5EF4-FFF2-40B4-BE49-F238E27FC236}">
                <a16:creationId xmlns:a16="http://schemas.microsoft.com/office/drawing/2014/main" xmlns="" id="{EC797405-EA55-C64D-A8D3-1FA707D39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B335B86-9F02-9042-97A2-C392ED492198}"/>
              </a:ext>
            </a:extLst>
          </p:cNvPr>
          <p:cNvSpPr>
            <a:spLocks noGrp="1"/>
          </p:cNvSpPr>
          <p:nvPr>
            <p:ph type="sldNum" sz="quarter" idx="12"/>
          </p:nvPr>
        </p:nvSpPr>
        <p:spPr/>
        <p:txBody>
          <a:bodyPr/>
          <a:lstStyle/>
          <a:p>
            <a:fld id="{EB488977-6F39-2149-9080-F3938CF73C85}" type="slidenum">
              <a:rPr lang="en-US" smtClean="0"/>
              <a:t>‹#›</a:t>
            </a:fld>
            <a:endParaRPr lang="en-US"/>
          </a:p>
        </p:txBody>
      </p:sp>
    </p:spTree>
    <p:extLst>
      <p:ext uri="{BB962C8B-B14F-4D97-AF65-F5344CB8AC3E}">
        <p14:creationId xmlns:p14="http://schemas.microsoft.com/office/powerpoint/2010/main" val="99825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3A8B2-017B-1B4B-919F-67475B41CE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9D9C04B-6648-F546-8A5D-0B1C128EA4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38E7B2A-1929-C24E-B7C5-B503E82A21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DE32531-873B-1944-B5ED-F2CF778AECF5}"/>
              </a:ext>
            </a:extLst>
          </p:cNvPr>
          <p:cNvSpPr>
            <a:spLocks noGrp="1"/>
          </p:cNvSpPr>
          <p:nvPr>
            <p:ph type="dt" sz="half" idx="10"/>
          </p:nvPr>
        </p:nvSpPr>
        <p:spPr/>
        <p:txBody>
          <a:bodyPr/>
          <a:lstStyle/>
          <a:p>
            <a:fld id="{A85AF7CD-F3BF-094C-92FF-B8885FEED211}" type="datetimeFigureOut">
              <a:rPr lang="en-US" smtClean="0"/>
              <a:t>3/13/19</a:t>
            </a:fld>
            <a:endParaRPr lang="en-US"/>
          </a:p>
        </p:txBody>
      </p:sp>
      <p:sp>
        <p:nvSpPr>
          <p:cNvPr id="6" name="Footer Placeholder 5">
            <a:extLst>
              <a:ext uri="{FF2B5EF4-FFF2-40B4-BE49-F238E27FC236}">
                <a16:creationId xmlns:a16="http://schemas.microsoft.com/office/drawing/2014/main" xmlns="" id="{66C7371A-4778-C247-9D6B-9C80BE922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C150FFE-6E28-7244-A83F-CD4DBB1B5AB2}"/>
              </a:ext>
            </a:extLst>
          </p:cNvPr>
          <p:cNvSpPr>
            <a:spLocks noGrp="1"/>
          </p:cNvSpPr>
          <p:nvPr>
            <p:ph type="sldNum" sz="quarter" idx="12"/>
          </p:nvPr>
        </p:nvSpPr>
        <p:spPr/>
        <p:txBody>
          <a:bodyPr/>
          <a:lstStyle/>
          <a:p>
            <a:fld id="{EB488977-6F39-2149-9080-F3938CF73C85}" type="slidenum">
              <a:rPr lang="en-US" smtClean="0"/>
              <a:t>‹#›</a:t>
            </a:fld>
            <a:endParaRPr lang="en-US"/>
          </a:p>
        </p:txBody>
      </p:sp>
    </p:spTree>
    <p:extLst>
      <p:ext uri="{BB962C8B-B14F-4D97-AF65-F5344CB8AC3E}">
        <p14:creationId xmlns:p14="http://schemas.microsoft.com/office/powerpoint/2010/main" val="155636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537C33-6AA7-624D-9E33-D4474FE18E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71E73FB-3873-FB4C-B5AD-A69904518A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28F7ACD-E369-F347-8F3E-A3158D9C00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C01DCA2-A4C6-E943-BB3B-4B2F1B214B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EAB29AD-37F8-C74B-858E-2F3ED6C3967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9DB0847-E2CD-D147-9B38-D0832032492C}"/>
              </a:ext>
            </a:extLst>
          </p:cNvPr>
          <p:cNvSpPr>
            <a:spLocks noGrp="1"/>
          </p:cNvSpPr>
          <p:nvPr>
            <p:ph type="dt" sz="half" idx="10"/>
          </p:nvPr>
        </p:nvSpPr>
        <p:spPr/>
        <p:txBody>
          <a:bodyPr/>
          <a:lstStyle/>
          <a:p>
            <a:fld id="{A85AF7CD-F3BF-094C-92FF-B8885FEED211}" type="datetimeFigureOut">
              <a:rPr lang="en-US" smtClean="0"/>
              <a:t>3/13/19</a:t>
            </a:fld>
            <a:endParaRPr lang="en-US"/>
          </a:p>
        </p:txBody>
      </p:sp>
      <p:sp>
        <p:nvSpPr>
          <p:cNvPr id="8" name="Footer Placeholder 7">
            <a:extLst>
              <a:ext uri="{FF2B5EF4-FFF2-40B4-BE49-F238E27FC236}">
                <a16:creationId xmlns:a16="http://schemas.microsoft.com/office/drawing/2014/main" xmlns="" id="{07C126F0-727B-4545-B862-4325C6AB67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C0DB78A-5B66-B649-AED6-17CF74FCA7E6}"/>
              </a:ext>
            </a:extLst>
          </p:cNvPr>
          <p:cNvSpPr>
            <a:spLocks noGrp="1"/>
          </p:cNvSpPr>
          <p:nvPr>
            <p:ph type="sldNum" sz="quarter" idx="12"/>
          </p:nvPr>
        </p:nvSpPr>
        <p:spPr/>
        <p:txBody>
          <a:bodyPr/>
          <a:lstStyle/>
          <a:p>
            <a:fld id="{EB488977-6F39-2149-9080-F3938CF73C85}" type="slidenum">
              <a:rPr lang="en-US" smtClean="0"/>
              <a:t>‹#›</a:t>
            </a:fld>
            <a:endParaRPr lang="en-US"/>
          </a:p>
        </p:txBody>
      </p:sp>
    </p:spTree>
    <p:extLst>
      <p:ext uri="{BB962C8B-B14F-4D97-AF65-F5344CB8AC3E}">
        <p14:creationId xmlns:p14="http://schemas.microsoft.com/office/powerpoint/2010/main" val="406245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ED1BF-3A9A-F943-8D17-2DC5B32AD7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C0A7F71-B9A6-9A47-9034-B97F65E2138F}"/>
              </a:ext>
            </a:extLst>
          </p:cNvPr>
          <p:cNvSpPr>
            <a:spLocks noGrp="1"/>
          </p:cNvSpPr>
          <p:nvPr>
            <p:ph type="dt" sz="half" idx="10"/>
          </p:nvPr>
        </p:nvSpPr>
        <p:spPr/>
        <p:txBody>
          <a:bodyPr/>
          <a:lstStyle/>
          <a:p>
            <a:fld id="{A85AF7CD-F3BF-094C-92FF-B8885FEED211}" type="datetimeFigureOut">
              <a:rPr lang="en-US" smtClean="0"/>
              <a:t>3/13/19</a:t>
            </a:fld>
            <a:endParaRPr lang="en-US"/>
          </a:p>
        </p:txBody>
      </p:sp>
      <p:sp>
        <p:nvSpPr>
          <p:cNvPr id="4" name="Footer Placeholder 3">
            <a:extLst>
              <a:ext uri="{FF2B5EF4-FFF2-40B4-BE49-F238E27FC236}">
                <a16:creationId xmlns:a16="http://schemas.microsoft.com/office/drawing/2014/main" xmlns="" id="{C8BE264F-49A5-A54D-82EC-CB4E6D161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6DCD0B7-5FB8-3640-9B73-7678A25BB1B5}"/>
              </a:ext>
            </a:extLst>
          </p:cNvPr>
          <p:cNvSpPr>
            <a:spLocks noGrp="1"/>
          </p:cNvSpPr>
          <p:nvPr>
            <p:ph type="sldNum" sz="quarter" idx="12"/>
          </p:nvPr>
        </p:nvSpPr>
        <p:spPr/>
        <p:txBody>
          <a:bodyPr/>
          <a:lstStyle/>
          <a:p>
            <a:fld id="{EB488977-6F39-2149-9080-F3938CF73C85}" type="slidenum">
              <a:rPr lang="en-US" smtClean="0"/>
              <a:t>‹#›</a:t>
            </a:fld>
            <a:endParaRPr lang="en-US"/>
          </a:p>
        </p:txBody>
      </p:sp>
    </p:spTree>
    <p:extLst>
      <p:ext uri="{BB962C8B-B14F-4D97-AF65-F5344CB8AC3E}">
        <p14:creationId xmlns:p14="http://schemas.microsoft.com/office/powerpoint/2010/main" val="1213683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7E5692C-C04A-2444-8D42-5BA2C89ED12D}"/>
              </a:ext>
            </a:extLst>
          </p:cNvPr>
          <p:cNvSpPr>
            <a:spLocks noGrp="1"/>
          </p:cNvSpPr>
          <p:nvPr>
            <p:ph type="dt" sz="half" idx="10"/>
          </p:nvPr>
        </p:nvSpPr>
        <p:spPr/>
        <p:txBody>
          <a:bodyPr/>
          <a:lstStyle/>
          <a:p>
            <a:fld id="{A85AF7CD-F3BF-094C-92FF-B8885FEED211}" type="datetimeFigureOut">
              <a:rPr lang="en-US" smtClean="0"/>
              <a:t>3/13/19</a:t>
            </a:fld>
            <a:endParaRPr lang="en-US"/>
          </a:p>
        </p:txBody>
      </p:sp>
      <p:sp>
        <p:nvSpPr>
          <p:cNvPr id="3" name="Footer Placeholder 2">
            <a:extLst>
              <a:ext uri="{FF2B5EF4-FFF2-40B4-BE49-F238E27FC236}">
                <a16:creationId xmlns:a16="http://schemas.microsoft.com/office/drawing/2014/main" xmlns="" id="{FC7117C9-8E2A-BA42-9F50-05E5C21162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99B153-DAED-A746-AE96-4443F9A1EE30}"/>
              </a:ext>
            </a:extLst>
          </p:cNvPr>
          <p:cNvSpPr>
            <a:spLocks noGrp="1"/>
          </p:cNvSpPr>
          <p:nvPr>
            <p:ph type="sldNum" sz="quarter" idx="12"/>
          </p:nvPr>
        </p:nvSpPr>
        <p:spPr/>
        <p:txBody>
          <a:bodyPr/>
          <a:lstStyle/>
          <a:p>
            <a:fld id="{EB488977-6F39-2149-9080-F3938CF73C85}" type="slidenum">
              <a:rPr lang="en-US" smtClean="0"/>
              <a:t>‹#›</a:t>
            </a:fld>
            <a:endParaRPr lang="en-US"/>
          </a:p>
        </p:txBody>
      </p:sp>
    </p:spTree>
    <p:extLst>
      <p:ext uri="{BB962C8B-B14F-4D97-AF65-F5344CB8AC3E}">
        <p14:creationId xmlns:p14="http://schemas.microsoft.com/office/powerpoint/2010/main" val="277748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9D3A65-206E-C544-9C9B-F917C7837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A430FE6-DDC8-3546-B8DF-01A88D180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A2997AF-134E-744A-9755-CC468EAC1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7317D86-EB97-2642-A660-538779D00A00}"/>
              </a:ext>
            </a:extLst>
          </p:cNvPr>
          <p:cNvSpPr>
            <a:spLocks noGrp="1"/>
          </p:cNvSpPr>
          <p:nvPr>
            <p:ph type="dt" sz="half" idx="10"/>
          </p:nvPr>
        </p:nvSpPr>
        <p:spPr/>
        <p:txBody>
          <a:bodyPr/>
          <a:lstStyle/>
          <a:p>
            <a:fld id="{A85AF7CD-F3BF-094C-92FF-B8885FEED211}" type="datetimeFigureOut">
              <a:rPr lang="en-US" smtClean="0"/>
              <a:t>3/13/19</a:t>
            </a:fld>
            <a:endParaRPr lang="en-US"/>
          </a:p>
        </p:txBody>
      </p:sp>
      <p:sp>
        <p:nvSpPr>
          <p:cNvPr id="6" name="Footer Placeholder 5">
            <a:extLst>
              <a:ext uri="{FF2B5EF4-FFF2-40B4-BE49-F238E27FC236}">
                <a16:creationId xmlns:a16="http://schemas.microsoft.com/office/drawing/2014/main" xmlns="" id="{2C505982-574E-4041-8175-D9735ABE6A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7903D5A-3573-2E4A-9F45-C098484BEF9C}"/>
              </a:ext>
            </a:extLst>
          </p:cNvPr>
          <p:cNvSpPr>
            <a:spLocks noGrp="1"/>
          </p:cNvSpPr>
          <p:nvPr>
            <p:ph type="sldNum" sz="quarter" idx="12"/>
          </p:nvPr>
        </p:nvSpPr>
        <p:spPr/>
        <p:txBody>
          <a:bodyPr/>
          <a:lstStyle/>
          <a:p>
            <a:fld id="{EB488977-6F39-2149-9080-F3938CF73C85}" type="slidenum">
              <a:rPr lang="en-US" smtClean="0"/>
              <a:t>‹#›</a:t>
            </a:fld>
            <a:endParaRPr lang="en-US"/>
          </a:p>
        </p:txBody>
      </p:sp>
    </p:spTree>
    <p:extLst>
      <p:ext uri="{BB962C8B-B14F-4D97-AF65-F5344CB8AC3E}">
        <p14:creationId xmlns:p14="http://schemas.microsoft.com/office/powerpoint/2010/main" val="1218218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DECD65-4AFA-7141-9472-80941DF576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8FEF87B-E737-7649-B021-494856C461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D5F877C-3440-4843-B011-D168A8C2C2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68D8C46-A1F3-234D-8FE1-26ED68090466}"/>
              </a:ext>
            </a:extLst>
          </p:cNvPr>
          <p:cNvSpPr>
            <a:spLocks noGrp="1"/>
          </p:cNvSpPr>
          <p:nvPr>
            <p:ph type="dt" sz="half" idx="10"/>
          </p:nvPr>
        </p:nvSpPr>
        <p:spPr/>
        <p:txBody>
          <a:bodyPr/>
          <a:lstStyle/>
          <a:p>
            <a:fld id="{A85AF7CD-F3BF-094C-92FF-B8885FEED211}" type="datetimeFigureOut">
              <a:rPr lang="en-US" smtClean="0"/>
              <a:t>3/13/19</a:t>
            </a:fld>
            <a:endParaRPr lang="en-US"/>
          </a:p>
        </p:txBody>
      </p:sp>
      <p:sp>
        <p:nvSpPr>
          <p:cNvPr id="6" name="Footer Placeholder 5">
            <a:extLst>
              <a:ext uri="{FF2B5EF4-FFF2-40B4-BE49-F238E27FC236}">
                <a16:creationId xmlns:a16="http://schemas.microsoft.com/office/drawing/2014/main" xmlns="" id="{D25A7920-58D6-DF49-B682-D948DA5BB3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319702E-6A6A-E14C-9491-61E5098CBF14}"/>
              </a:ext>
            </a:extLst>
          </p:cNvPr>
          <p:cNvSpPr>
            <a:spLocks noGrp="1"/>
          </p:cNvSpPr>
          <p:nvPr>
            <p:ph type="sldNum" sz="quarter" idx="12"/>
          </p:nvPr>
        </p:nvSpPr>
        <p:spPr/>
        <p:txBody>
          <a:bodyPr/>
          <a:lstStyle/>
          <a:p>
            <a:fld id="{EB488977-6F39-2149-9080-F3938CF73C85}" type="slidenum">
              <a:rPr lang="en-US" smtClean="0"/>
              <a:t>‹#›</a:t>
            </a:fld>
            <a:endParaRPr lang="en-US"/>
          </a:p>
        </p:txBody>
      </p:sp>
    </p:spTree>
    <p:extLst>
      <p:ext uri="{BB962C8B-B14F-4D97-AF65-F5344CB8AC3E}">
        <p14:creationId xmlns:p14="http://schemas.microsoft.com/office/powerpoint/2010/main" val="25160300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D14D64E-DFC4-B948-9501-A20754E65B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32B4193-D707-F24F-843F-65438CB002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B1DBAB0-F6CF-D246-824E-08165E9E44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AF7CD-F3BF-094C-92FF-B8885FEED211}" type="datetimeFigureOut">
              <a:rPr lang="en-US" smtClean="0"/>
              <a:t>3/13/19</a:t>
            </a:fld>
            <a:endParaRPr lang="en-US"/>
          </a:p>
        </p:txBody>
      </p:sp>
      <p:sp>
        <p:nvSpPr>
          <p:cNvPr id="5" name="Footer Placeholder 4">
            <a:extLst>
              <a:ext uri="{FF2B5EF4-FFF2-40B4-BE49-F238E27FC236}">
                <a16:creationId xmlns:a16="http://schemas.microsoft.com/office/drawing/2014/main" xmlns="" id="{177D226B-62B0-5242-9D54-650A4ABC51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651B5A9-1A47-6540-88B0-91FD6818AA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88977-6F39-2149-9080-F3938CF73C85}" type="slidenum">
              <a:rPr lang="en-US" smtClean="0"/>
              <a:t>‹#›</a:t>
            </a:fld>
            <a:endParaRPr lang="en-US"/>
          </a:p>
        </p:txBody>
      </p:sp>
    </p:spTree>
    <p:extLst>
      <p:ext uri="{BB962C8B-B14F-4D97-AF65-F5344CB8AC3E}">
        <p14:creationId xmlns:p14="http://schemas.microsoft.com/office/powerpoint/2010/main" val="2481395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43F9EBB-BC4D-EE40-A2B1-787CE2C43D64}"/>
              </a:ext>
            </a:extLst>
          </p:cNvPr>
          <p:cNvSpPr>
            <a:spLocks noGrp="1"/>
          </p:cNvSpPr>
          <p:nvPr>
            <p:ph type="ctrTitle"/>
          </p:nvPr>
        </p:nvSpPr>
        <p:spPr/>
        <p:txBody>
          <a:bodyPr/>
          <a:lstStyle/>
          <a:p>
            <a:endParaRPr lang="en-US"/>
          </a:p>
        </p:txBody>
      </p:sp>
      <p:pic>
        <p:nvPicPr>
          <p:cNvPr id="7" name="Picture 6">
            <a:extLst>
              <a:ext uri="{FF2B5EF4-FFF2-40B4-BE49-F238E27FC236}">
                <a16:creationId xmlns:a16="http://schemas.microsoft.com/office/drawing/2014/main" xmlns="" id="{761C2D0C-1465-394F-AC03-92AB35B63B9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8438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919412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678622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691637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91628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588915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4258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7267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068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178362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1492747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8" name="Title 7"/>
          <p:cNvSpPr>
            <a:spLocks noGrp="1"/>
          </p:cNvSpPr>
          <p:nvPr>
            <p:ph type="title"/>
          </p:nvPr>
        </p:nvSpPr>
        <p:spPr/>
        <p:txBody>
          <a:bodyPr/>
          <a:lstStyle/>
          <a:p>
            <a:endParaRPr lang="en-US"/>
          </a:p>
        </p:txBody>
      </p:sp>
    </p:spTree>
    <p:extLst>
      <p:ext uri="{BB962C8B-B14F-4D97-AF65-F5344CB8AC3E}">
        <p14:creationId xmlns:p14="http://schemas.microsoft.com/office/powerpoint/2010/main" val="3990521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59139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540935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1844385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318</Words>
  <Application>Microsoft Macintosh PowerPoint</Application>
  <PresentationFormat>Widescreen</PresentationFormat>
  <Paragraphs>30</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Abadi MT Condensed Extra Bold</vt:lpstr>
      <vt:lpstr>Calibri</vt:lpstr>
      <vt:lpstr>Calibri Light</vt:lpstr>
      <vt:lpstr>Century Gothic</vt:lpstr>
      <vt:lpstr>Futura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1624094</dc:creator>
  <cp:lastModifiedBy>Asher Pardey </cp:lastModifiedBy>
  <cp:revision>7</cp:revision>
  <dcterms:created xsi:type="dcterms:W3CDTF">2019-02-24T00:38:13Z</dcterms:created>
  <dcterms:modified xsi:type="dcterms:W3CDTF">2019-03-13T12:49:35Z</dcterms:modified>
</cp:coreProperties>
</file>