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8" r:id="rId2"/>
    <p:sldId id="269" r:id="rId3"/>
    <p:sldId id="270" r:id="rId4"/>
    <p:sldId id="256" r:id="rId5"/>
    <p:sldId id="257" r:id="rId6"/>
    <p:sldId id="258" r:id="rId7"/>
    <p:sldId id="259" r:id="rId8"/>
    <p:sldId id="260" r:id="rId9"/>
    <p:sldId id="261" r:id="rId10"/>
    <p:sldId id="262" r:id="rId11"/>
    <p:sldId id="263" r:id="rId12"/>
    <p:sldId id="264" r:id="rId13"/>
    <p:sldId id="265" r:id="rId14"/>
    <p:sldId id="266"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8"/>
    <p:restoredTop sz="71746"/>
  </p:normalViewPr>
  <p:slideViewPr>
    <p:cSldViewPr snapToObjects="1">
      <p:cViewPr>
        <p:scale>
          <a:sx n="51" d="100"/>
          <a:sy n="51" d="100"/>
        </p:scale>
        <p:origin x="1456"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A52E5B-D0B8-4C4D-9C9A-B191E009FB1F}" type="datetimeFigureOut">
              <a:rPr lang="en-US" smtClean="0"/>
              <a:t>3/14/19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925AAC-E5CD-3D4E-906F-3A2FA0BA1A00}" type="slidenum">
              <a:rPr lang="en-US" smtClean="0"/>
              <a:t>‹#›</a:t>
            </a:fld>
            <a:endParaRPr lang="en-US"/>
          </a:p>
        </p:txBody>
      </p:sp>
    </p:spTree>
    <p:extLst>
      <p:ext uri="{BB962C8B-B14F-4D97-AF65-F5344CB8AC3E}">
        <p14:creationId xmlns:p14="http://schemas.microsoft.com/office/powerpoint/2010/main" val="43361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A34B6-C24A-A449-B0DE-311598976960}" type="datetimeFigureOut">
              <a:rPr lang="en-US" smtClean="0"/>
              <a:t>3/14/19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D2D14-F9E7-E648-827E-F44A2778CD72}" type="slidenum">
              <a:rPr lang="en-US" smtClean="0"/>
              <a:t>‹#›</a:t>
            </a:fld>
            <a:endParaRPr lang="en-US"/>
          </a:p>
        </p:txBody>
      </p:sp>
    </p:spTree>
    <p:extLst>
      <p:ext uri="{BB962C8B-B14F-4D97-AF65-F5344CB8AC3E}">
        <p14:creationId xmlns:p14="http://schemas.microsoft.com/office/powerpoint/2010/main" val="129743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campaign.</a:t>
            </a:r>
            <a:endParaRPr lang="en-US" dirty="0"/>
          </a:p>
        </p:txBody>
      </p:sp>
      <p:sp>
        <p:nvSpPr>
          <p:cNvPr id="4" name="Slide Number Placeholder 3"/>
          <p:cNvSpPr>
            <a:spLocks noGrp="1"/>
          </p:cNvSpPr>
          <p:nvPr>
            <p:ph type="sldNum" sz="quarter" idx="10"/>
          </p:nvPr>
        </p:nvSpPr>
        <p:spPr/>
        <p:txBody>
          <a:bodyPr/>
          <a:lstStyle/>
          <a:p>
            <a:fld id="{5A0D2D14-F9E7-E648-827E-F44A2778CD72}" type="slidenum">
              <a:rPr lang="en-US" smtClean="0"/>
              <a:t>1</a:t>
            </a:fld>
            <a:endParaRPr lang="en-US"/>
          </a:p>
        </p:txBody>
      </p:sp>
    </p:spTree>
    <p:extLst>
      <p:ext uri="{BB962C8B-B14F-4D97-AF65-F5344CB8AC3E}">
        <p14:creationId xmlns:p14="http://schemas.microsoft.com/office/powerpoint/2010/main" val="183200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smtClean="0"/>
              <a:t>4. When it gets hard, remember the reward. </a:t>
            </a:r>
            <a:r>
              <a:rPr lang="en-US" sz="1200" b="0" dirty="0" smtClean="0">
                <a:solidFill>
                  <a:schemeClr val="bg1"/>
                </a:solidFill>
              </a:rPr>
              <a:t>My brethren, count it all joy when you fall into various trials, knowing that the testing of your faith produces patience.</a:t>
            </a:r>
            <a:r>
              <a:rPr lang="en-US" sz="1200" b="0" baseline="0" dirty="0" smtClean="0">
                <a:solidFill>
                  <a:schemeClr val="bg1"/>
                </a:solidFill>
              </a:rPr>
              <a:t> “</a:t>
            </a:r>
            <a:r>
              <a:rPr lang="en-US" sz="1200" b="0" dirty="0" smtClean="0">
                <a:solidFill>
                  <a:schemeClr val="bg1"/>
                </a:solidFill>
              </a:rPr>
              <a:t>But let patience have its perfect work,</a:t>
            </a:r>
            <a:r>
              <a:rPr lang="en-US" sz="1200" b="0" baseline="0" dirty="0" smtClean="0">
                <a:solidFill>
                  <a:schemeClr val="bg1"/>
                </a:solidFill>
              </a:rPr>
              <a:t> </a:t>
            </a:r>
            <a:r>
              <a:rPr lang="en-US" sz="1200" b="0" dirty="0" smtClean="0">
                <a:solidFill>
                  <a:schemeClr val="bg1"/>
                </a:solidFill>
              </a:rPr>
              <a:t>that you may be perfect and complete, lacking nothing.”</a:t>
            </a:r>
            <a:r>
              <a:rPr lang="en-US" sz="1200" b="0" baseline="0" dirty="0" smtClean="0">
                <a:solidFill>
                  <a:schemeClr val="bg1"/>
                </a:solidFill>
              </a:rPr>
              <a:t> </a:t>
            </a:r>
            <a:r>
              <a:rPr lang="en-US" sz="1200" b="0" dirty="0" smtClean="0">
                <a:solidFill>
                  <a:schemeClr val="bg1"/>
                </a:solidFill>
              </a:rPr>
              <a:t>(James 1:2-4)</a:t>
            </a:r>
            <a:r>
              <a:rPr lang="en-US" sz="1200" b="0" baseline="0" dirty="0" smtClean="0">
                <a:solidFill>
                  <a:schemeClr val="bg1"/>
                </a:solidFill>
              </a:rPr>
              <a:t> </a:t>
            </a:r>
            <a:r>
              <a:rPr lang="en-US" b="0" dirty="0" smtClean="0"/>
              <a:t>Do </a:t>
            </a:r>
            <a:r>
              <a:rPr lang="en-US" b="0" dirty="0" smtClean="0"/>
              <a:t>not Give up. God has your back. Even</a:t>
            </a:r>
            <a:r>
              <a:rPr lang="en-US" b="0" baseline="0" dirty="0" smtClean="0"/>
              <a:t> Jesus found His life hard. God never said it will be easy. The hardships teach us patience. They sharpen us. </a:t>
            </a:r>
            <a:endParaRPr lang="en-US" b="0" dirty="0"/>
          </a:p>
        </p:txBody>
      </p:sp>
      <p:sp>
        <p:nvSpPr>
          <p:cNvPr id="4" name="Slide Number Placeholder 3"/>
          <p:cNvSpPr>
            <a:spLocks noGrp="1"/>
          </p:cNvSpPr>
          <p:nvPr>
            <p:ph type="sldNum" sz="quarter" idx="10"/>
          </p:nvPr>
        </p:nvSpPr>
        <p:spPr/>
        <p:txBody>
          <a:bodyPr/>
          <a:lstStyle/>
          <a:p>
            <a:fld id="{5A0D2D14-F9E7-E648-827E-F44A2778CD72}" type="slidenum">
              <a:rPr lang="en-US" smtClean="0"/>
              <a:t>10</a:t>
            </a:fld>
            <a:endParaRPr lang="en-US"/>
          </a:p>
        </p:txBody>
      </p:sp>
    </p:spTree>
    <p:extLst>
      <p:ext uri="{BB962C8B-B14F-4D97-AF65-F5344CB8AC3E}">
        <p14:creationId xmlns:p14="http://schemas.microsoft.com/office/powerpoint/2010/main" val="144647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Gather a team to run with you. </a:t>
            </a:r>
            <a:r>
              <a:rPr lang="en-US" b="0" dirty="0" smtClean="0"/>
              <a:t>“</a:t>
            </a:r>
            <a:r>
              <a:rPr lang="en-US" sz="1200" b="0" dirty="0" smtClean="0">
                <a:solidFill>
                  <a:schemeClr val="bg1"/>
                </a:solidFill>
              </a:rPr>
              <a:t>Beloved, let us love one another, for love is of God; and everyone who loves is born of God and knows God. He who does not love does not know God, for God is love.” (1 John 4:7-8)</a:t>
            </a:r>
            <a:r>
              <a:rPr lang="en-US" sz="1200" b="0" baseline="0" dirty="0" smtClean="0">
                <a:solidFill>
                  <a:schemeClr val="bg1"/>
                </a:solidFill>
              </a:rPr>
              <a:t> </a:t>
            </a:r>
            <a:r>
              <a:rPr lang="en-US" dirty="0" smtClean="0"/>
              <a:t>Church </a:t>
            </a:r>
            <a:r>
              <a:rPr lang="en-US" dirty="0" smtClean="0"/>
              <a:t>is a perfect place. That's why we have connect,</a:t>
            </a:r>
            <a:r>
              <a:rPr lang="en-US" baseline="0" dirty="0" smtClean="0"/>
              <a:t> people who will keep you accountable. People who are like minded and will motivate you</a:t>
            </a:r>
            <a:endParaRPr lang="en-US" dirty="0"/>
          </a:p>
        </p:txBody>
      </p:sp>
      <p:sp>
        <p:nvSpPr>
          <p:cNvPr id="4" name="Slide Number Placeholder 3"/>
          <p:cNvSpPr>
            <a:spLocks noGrp="1"/>
          </p:cNvSpPr>
          <p:nvPr>
            <p:ph type="sldNum" sz="quarter" idx="10"/>
          </p:nvPr>
        </p:nvSpPr>
        <p:spPr/>
        <p:txBody>
          <a:bodyPr/>
          <a:lstStyle/>
          <a:p>
            <a:fld id="{5A0D2D14-F9E7-E648-827E-F44A2778CD72}" type="slidenum">
              <a:rPr lang="en-US" smtClean="0"/>
              <a:t>11</a:t>
            </a:fld>
            <a:endParaRPr lang="en-US"/>
          </a:p>
        </p:txBody>
      </p:sp>
    </p:spTree>
    <p:extLst>
      <p:ext uri="{BB962C8B-B14F-4D97-AF65-F5344CB8AC3E}">
        <p14:creationId xmlns:p14="http://schemas.microsoft.com/office/powerpoint/2010/main" val="100669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6. God has</a:t>
            </a:r>
            <a:r>
              <a:rPr lang="en-US" b="0" baseline="0" dirty="0" smtClean="0"/>
              <a:t> a plan for you. “</a:t>
            </a:r>
            <a:r>
              <a:rPr lang="en-US" sz="1200" b="0" dirty="0" smtClean="0">
                <a:solidFill>
                  <a:schemeClr val="bg1"/>
                </a:solidFill>
              </a:rPr>
              <a:t>For I know the plans I have for you,” declares the Lord, “plans to prosper you and not to harm you, plans to give you hope and a future.” (</a:t>
            </a:r>
            <a:r>
              <a:rPr lang="en-US" sz="1200" b="0" dirty="0" err="1" smtClean="0">
                <a:solidFill>
                  <a:schemeClr val="bg1"/>
                </a:solidFill>
              </a:rPr>
              <a:t>Jer</a:t>
            </a:r>
            <a:r>
              <a:rPr lang="en-US" sz="1200" b="0" dirty="0" smtClean="0">
                <a:solidFill>
                  <a:schemeClr val="bg1"/>
                </a:solidFill>
              </a:rPr>
              <a:t> 29:11) </a:t>
            </a:r>
            <a:r>
              <a:rPr lang="en-US" b="0" dirty="0" smtClean="0"/>
              <a:t>It </a:t>
            </a:r>
            <a:r>
              <a:rPr lang="en-US" b="0" dirty="0" smtClean="0"/>
              <a:t>is easier to follow God's plan than</a:t>
            </a:r>
            <a:r>
              <a:rPr lang="en-US" b="0" baseline="0" dirty="0" smtClean="0"/>
              <a:t> your own. Allow God to be in the drivers seat, for you to become the beat you</a:t>
            </a:r>
            <a:endParaRPr lang="en-US" b="0" dirty="0"/>
          </a:p>
        </p:txBody>
      </p:sp>
      <p:sp>
        <p:nvSpPr>
          <p:cNvPr id="4" name="Slide Number Placeholder 3"/>
          <p:cNvSpPr>
            <a:spLocks noGrp="1"/>
          </p:cNvSpPr>
          <p:nvPr>
            <p:ph type="sldNum" sz="quarter" idx="10"/>
          </p:nvPr>
        </p:nvSpPr>
        <p:spPr/>
        <p:txBody>
          <a:bodyPr/>
          <a:lstStyle/>
          <a:p>
            <a:fld id="{5A0D2D14-F9E7-E648-827E-F44A2778CD72}" type="slidenum">
              <a:rPr lang="en-US" smtClean="0"/>
              <a:t>12</a:t>
            </a:fld>
            <a:endParaRPr lang="en-US"/>
          </a:p>
        </p:txBody>
      </p:sp>
    </p:spTree>
    <p:extLst>
      <p:ext uri="{BB962C8B-B14F-4D97-AF65-F5344CB8AC3E}">
        <p14:creationId xmlns:p14="http://schemas.microsoft.com/office/powerpoint/2010/main" val="46646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r>
              <a:rPr lang="en-US" baseline="0" dirty="0" smtClean="0"/>
              <a:t> </a:t>
            </a:r>
            <a:r>
              <a:rPr lang="en-US" dirty="0" smtClean="0"/>
              <a:t>God </a:t>
            </a:r>
            <a:r>
              <a:rPr lang="en-US" dirty="0" smtClean="0"/>
              <a:t>is not ashamed of you. </a:t>
            </a:r>
            <a:r>
              <a:rPr lang="en-US" sz="1200" dirty="0" smtClean="0">
                <a:solidFill>
                  <a:schemeClr val="bg1"/>
                </a:solidFill>
              </a:rPr>
              <a:t>“Before I formed you in the womb I knew </a:t>
            </a:r>
            <a:r>
              <a:rPr lang="en-US" sz="1200" dirty="0" err="1" smtClean="0">
                <a:solidFill>
                  <a:schemeClr val="bg1"/>
                </a:solidFill>
              </a:rPr>
              <a:t>you,before</a:t>
            </a:r>
            <a:r>
              <a:rPr lang="en-US" sz="1200" dirty="0" smtClean="0">
                <a:solidFill>
                  <a:schemeClr val="bg1"/>
                </a:solidFill>
              </a:rPr>
              <a:t> you were born I set you apart; (</a:t>
            </a:r>
            <a:r>
              <a:rPr lang="en-US" sz="1200" dirty="0" err="1" smtClean="0">
                <a:solidFill>
                  <a:schemeClr val="bg1"/>
                </a:solidFill>
              </a:rPr>
              <a:t>Jer</a:t>
            </a:r>
            <a:r>
              <a:rPr lang="en-US" sz="1200" dirty="0" smtClean="0">
                <a:solidFill>
                  <a:schemeClr val="bg1"/>
                </a:solidFill>
              </a:rPr>
              <a:t> 1:5a) </a:t>
            </a:r>
            <a:r>
              <a:rPr lang="en-US" dirty="0" smtClean="0"/>
              <a:t>Even </a:t>
            </a:r>
            <a:r>
              <a:rPr lang="en-US" dirty="0" smtClean="0"/>
              <a:t>when you mess up</a:t>
            </a:r>
            <a:r>
              <a:rPr lang="en-US" baseline="0" dirty="0" smtClean="0"/>
              <a:t>. Just come back to him. He is the beginning and the end. There is no life without Him. </a:t>
            </a:r>
            <a:endParaRPr lang="en-US" dirty="0"/>
          </a:p>
        </p:txBody>
      </p:sp>
      <p:sp>
        <p:nvSpPr>
          <p:cNvPr id="4" name="Slide Number Placeholder 3"/>
          <p:cNvSpPr>
            <a:spLocks noGrp="1"/>
          </p:cNvSpPr>
          <p:nvPr>
            <p:ph type="sldNum" sz="quarter" idx="10"/>
          </p:nvPr>
        </p:nvSpPr>
        <p:spPr/>
        <p:txBody>
          <a:bodyPr/>
          <a:lstStyle/>
          <a:p>
            <a:fld id="{5A0D2D14-F9E7-E648-827E-F44A2778CD72}" type="slidenum">
              <a:rPr lang="en-US" smtClean="0"/>
              <a:t>13</a:t>
            </a:fld>
            <a:endParaRPr lang="en-US"/>
          </a:p>
        </p:txBody>
      </p:sp>
    </p:spTree>
    <p:extLst>
      <p:ext uri="{BB962C8B-B14F-4D97-AF65-F5344CB8AC3E}">
        <p14:creationId xmlns:p14="http://schemas.microsoft.com/office/powerpoint/2010/main" val="105099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charset="0"/>
              <a:buNone/>
            </a:pPr>
            <a:r>
              <a:rPr lang="en-US" b="0" dirty="0" smtClean="0"/>
              <a:t>Small Group Questions:</a:t>
            </a:r>
            <a:r>
              <a:rPr lang="en-US" b="0" baseline="0" dirty="0" smtClean="0"/>
              <a:t> (1) </a:t>
            </a:r>
            <a:r>
              <a:rPr lang="en-US" sz="1200" b="0" dirty="0" smtClean="0">
                <a:solidFill>
                  <a:schemeClr val="bg1"/>
                </a:solidFill>
              </a:rPr>
              <a:t>What have you learned from  this lesson? (2)</a:t>
            </a:r>
            <a:r>
              <a:rPr lang="en-US" sz="1200" b="0" baseline="0" dirty="0" smtClean="0">
                <a:solidFill>
                  <a:schemeClr val="bg1"/>
                </a:solidFill>
              </a:rPr>
              <a:t> </a:t>
            </a:r>
            <a:r>
              <a:rPr lang="en-US" sz="1200" b="0" dirty="0" smtClean="0">
                <a:solidFill>
                  <a:schemeClr val="bg1"/>
                </a:solidFill>
              </a:rPr>
              <a:t>What are you going to change in your life to become like Christ?</a:t>
            </a:r>
            <a:r>
              <a:rPr lang="en-US" sz="1200" b="0" baseline="0" dirty="0" smtClean="0">
                <a:solidFill>
                  <a:schemeClr val="bg1"/>
                </a:solidFill>
              </a:rPr>
              <a:t> (3) </a:t>
            </a:r>
            <a:r>
              <a:rPr lang="en-US" sz="1200" b="0" dirty="0" smtClean="0">
                <a:solidFill>
                  <a:schemeClr val="bg1"/>
                </a:solidFill>
              </a:rPr>
              <a:t>Who does God say you should become? </a:t>
            </a:r>
          </a:p>
          <a:p>
            <a:pPr marL="0" indent="0" algn="l">
              <a:buFont typeface="Arial" charset="0"/>
              <a:buNone/>
            </a:pPr>
            <a:endParaRPr lang="en-US" b="0" dirty="0"/>
          </a:p>
        </p:txBody>
      </p:sp>
      <p:sp>
        <p:nvSpPr>
          <p:cNvPr id="4" name="Slide Number Placeholder 3"/>
          <p:cNvSpPr>
            <a:spLocks noGrp="1"/>
          </p:cNvSpPr>
          <p:nvPr>
            <p:ph type="sldNum" sz="quarter" idx="10"/>
          </p:nvPr>
        </p:nvSpPr>
        <p:spPr/>
        <p:txBody>
          <a:bodyPr/>
          <a:lstStyle/>
          <a:p>
            <a:fld id="{5A0D2D14-F9E7-E648-827E-F44A2778CD72}" type="slidenum">
              <a:rPr lang="en-US" smtClean="0"/>
              <a:t>14</a:t>
            </a:fld>
            <a:endParaRPr lang="en-US"/>
          </a:p>
        </p:txBody>
      </p:sp>
    </p:spTree>
    <p:extLst>
      <p:ext uri="{BB962C8B-B14F-4D97-AF65-F5344CB8AC3E}">
        <p14:creationId xmlns:p14="http://schemas.microsoft.com/office/powerpoint/2010/main" val="1138905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Prayer:</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 Pray for three groups of people.</a:t>
            </a:r>
          </a:p>
          <a:p>
            <a:pPr marL="0" marR="0" lvl="0" indent="0" algn="l" rtl="0">
              <a:spcBef>
                <a:spcPts val="0"/>
              </a:spcBef>
              <a:spcAft>
                <a:spcPts val="0"/>
              </a:spcAft>
              <a:buNone/>
            </a:pPr>
            <a:endParaRPr lang="en-US" sz="1200" b="0" i="0" u="none" strike="noStrike" cap="none" dirty="0" smtClean="0">
              <a:solidFill>
                <a:schemeClr val="dk1"/>
              </a:solidFill>
              <a:latin typeface="Calibri"/>
              <a:cs typeface="Calibri"/>
              <a:sym typeface="Calibri"/>
            </a:endParaRPr>
          </a:p>
          <a:p>
            <a:pPr marL="228600" marR="0" lvl="0" indent="-228600" algn="l" rtl="0">
              <a:spcBef>
                <a:spcPts val="0"/>
              </a:spcBef>
              <a:spcAft>
                <a:spcPts val="0"/>
              </a:spcAft>
              <a:buAutoNum type="arabicPeriod"/>
            </a:pPr>
            <a:r>
              <a:rPr lang="en-US" sz="1200" b="0" i="0" u="none" strike="noStrike" cap="none" dirty="0" smtClean="0">
                <a:solidFill>
                  <a:schemeClr val="dk1"/>
                </a:solidFill>
                <a:latin typeface="Calibri"/>
                <a:cs typeface="Calibri"/>
                <a:sym typeface="Calibri"/>
              </a:rPr>
              <a:t>Teens</a:t>
            </a:r>
            <a:r>
              <a:rPr lang="en-US" sz="1200" b="0" i="0" u="none" strike="noStrike" cap="none" baseline="0" dirty="0" smtClean="0">
                <a:solidFill>
                  <a:schemeClr val="dk1"/>
                </a:solidFill>
                <a:latin typeface="Calibri"/>
                <a:cs typeface="Calibri"/>
                <a:sym typeface="Calibri"/>
              </a:rPr>
              <a:t> who don’t know Jesus and want a relationship with Him.</a:t>
            </a:r>
          </a:p>
          <a:p>
            <a:pPr marL="228600" marR="0" lvl="0" indent="-228600" algn="l" rtl="0">
              <a:spcBef>
                <a:spcPts val="0"/>
              </a:spcBef>
              <a:spcAft>
                <a:spcPts val="0"/>
              </a:spcAft>
              <a:buAutoNum type="arabicPeriod"/>
            </a:pPr>
            <a:r>
              <a:rPr lang="en-US" sz="1200" b="0" i="0" u="none" strike="noStrike" cap="none" baseline="0" dirty="0" smtClean="0">
                <a:solidFill>
                  <a:schemeClr val="dk1"/>
                </a:solidFill>
                <a:latin typeface="Calibri"/>
                <a:cs typeface="Calibri"/>
                <a:sym typeface="Calibri"/>
              </a:rPr>
              <a:t>Teens who want to reconnect to God</a:t>
            </a:r>
          </a:p>
          <a:p>
            <a:pPr marL="228600" marR="0" lvl="0" indent="-228600" algn="l" rtl="0">
              <a:spcBef>
                <a:spcPts val="0"/>
              </a:spcBef>
              <a:spcAft>
                <a:spcPts val="0"/>
              </a:spcAft>
              <a:buAutoNum type="arabicPeriod"/>
            </a:pPr>
            <a:r>
              <a:rPr lang="en-US" sz="1200" b="0" i="0" u="none" strike="noStrike" cap="none" baseline="0" dirty="0" smtClean="0">
                <a:solidFill>
                  <a:schemeClr val="dk1"/>
                </a:solidFill>
                <a:latin typeface="Calibri"/>
                <a:cs typeface="Calibri"/>
                <a:sym typeface="Calibri"/>
              </a:rPr>
              <a:t>God to reveal their gifts in </a:t>
            </a:r>
            <a:r>
              <a:rPr lang="en-US" sz="1200" b="0" i="0" u="none" strike="noStrike" cap="none" baseline="0" dirty="0" err="1" smtClean="0">
                <a:solidFill>
                  <a:schemeClr val="dk1"/>
                </a:solidFill>
                <a:latin typeface="Calibri"/>
                <a:cs typeface="Calibri"/>
                <a:sym typeface="Calibri"/>
              </a:rPr>
              <a:t>oder</a:t>
            </a:r>
            <a:r>
              <a:rPr lang="en-US" sz="1200" b="0" i="0" u="none" strike="noStrike" cap="none" baseline="0" dirty="0" smtClean="0">
                <a:solidFill>
                  <a:schemeClr val="dk1"/>
                </a:solidFill>
                <a:latin typeface="Calibri"/>
                <a:cs typeface="Calibri"/>
                <a:sym typeface="Calibri"/>
              </a:rPr>
              <a:t> for them to know their purpose and where they fit in the family.</a:t>
            </a:r>
            <a:endParaRPr dirty="0"/>
          </a:p>
        </p:txBody>
      </p:sp>
      <p:sp>
        <p:nvSpPr>
          <p:cNvPr id="283" name="Google Shape;28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49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Daily Devotions: </a:t>
            </a:r>
            <a:r>
              <a:rPr lang="en-US" sz="1200" b="0" i="0" u="none" strike="noStrike" cap="none" dirty="0">
                <a:solidFill>
                  <a:schemeClr val="dk1"/>
                </a:solidFill>
                <a:latin typeface="Calibri"/>
                <a:ea typeface="Calibri"/>
                <a:cs typeface="Calibri"/>
                <a:sym typeface="Calibri"/>
              </a:rPr>
              <a:t>We will post devotions on the Sunday WhatsApp group every night of the week throughout this </a:t>
            </a:r>
            <a:r>
              <a:rPr lang="en-US" sz="1200" b="0" i="0" u="none" strike="noStrike" cap="none" dirty="0" smtClean="0">
                <a:solidFill>
                  <a:schemeClr val="dk1"/>
                </a:solidFill>
                <a:latin typeface="Calibri"/>
                <a:ea typeface="Calibri"/>
                <a:cs typeface="Calibri"/>
                <a:sym typeface="Calibri"/>
              </a:rPr>
              <a:t>series</a:t>
            </a:r>
            <a:endParaRPr sz="1200" b="0" i="0" u="none" strike="noStrike" cap="none" dirty="0">
              <a:solidFill>
                <a:schemeClr val="dk1"/>
              </a:solidFill>
              <a:latin typeface="Calibri"/>
              <a:ea typeface="Calibri"/>
              <a:cs typeface="Calibri"/>
              <a:sym typeface="Calibri"/>
            </a:endParaRPr>
          </a:p>
        </p:txBody>
      </p:sp>
      <p:sp>
        <p:nvSpPr>
          <p:cNvPr id="290" name="Google Shape;29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1202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Week: </a:t>
            </a:r>
            <a:r>
              <a:rPr lang="en-US" baseline="0" smtClean="0"/>
              <a:t>No Youth!</a:t>
            </a:r>
            <a:endParaRPr lang="en-US" dirty="0"/>
          </a:p>
        </p:txBody>
      </p:sp>
      <p:sp>
        <p:nvSpPr>
          <p:cNvPr id="4" name="Slide Number Placeholder 3"/>
          <p:cNvSpPr>
            <a:spLocks noGrp="1"/>
          </p:cNvSpPr>
          <p:nvPr>
            <p:ph type="sldNum" sz="quarter" idx="10"/>
          </p:nvPr>
        </p:nvSpPr>
        <p:spPr/>
        <p:txBody>
          <a:bodyPr/>
          <a:lstStyle/>
          <a:p>
            <a:fld id="{3F6A1A43-E027-8543-983C-9415F96535F6}" type="slidenum">
              <a:rPr lang="en-US" smtClean="0"/>
              <a:t>17</a:t>
            </a:fld>
            <a:endParaRPr lang="en-US"/>
          </a:p>
        </p:txBody>
      </p:sp>
    </p:spTree>
    <p:extLst>
      <p:ext uri="{BB962C8B-B14F-4D97-AF65-F5344CB8AC3E}">
        <p14:creationId xmlns:p14="http://schemas.microsoft.com/office/powerpoint/2010/main" val="124438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discussed</a:t>
            </a:r>
            <a:r>
              <a:rPr lang="en-US" baseline="0" dirty="0" smtClean="0"/>
              <a:t> the topic, Called to Belong.</a:t>
            </a:r>
            <a:endParaRPr lang="en-US" dirty="0"/>
          </a:p>
        </p:txBody>
      </p:sp>
      <p:sp>
        <p:nvSpPr>
          <p:cNvPr id="4" name="Slide Number Placeholder 3"/>
          <p:cNvSpPr>
            <a:spLocks noGrp="1"/>
          </p:cNvSpPr>
          <p:nvPr>
            <p:ph type="sldNum" sz="quarter" idx="10"/>
          </p:nvPr>
        </p:nvSpPr>
        <p:spPr/>
        <p:txBody>
          <a:bodyPr/>
          <a:lstStyle/>
          <a:p>
            <a:fld id="{3F6A1A43-E027-8543-983C-9415F96535F6}" type="slidenum">
              <a:rPr lang="en-US" smtClean="0"/>
              <a:t>2</a:t>
            </a:fld>
            <a:endParaRPr lang="en-US"/>
          </a:p>
        </p:txBody>
      </p:sp>
    </p:spTree>
    <p:extLst>
      <p:ext uri="{BB962C8B-B14F-4D97-AF65-F5344CB8AC3E}">
        <p14:creationId xmlns:p14="http://schemas.microsoft.com/office/powerpoint/2010/main" val="56525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talking about</a:t>
            </a:r>
            <a:r>
              <a:rPr lang="en-US" baseline="0" dirty="0" smtClean="0"/>
              <a:t> being Called to Become.</a:t>
            </a:r>
            <a:endParaRPr lang="en-US" dirty="0"/>
          </a:p>
        </p:txBody>
      </p:sp>
      <p:sp>
        <p:nvSpPr>
          <p:cNvPr id="4" name="Slide Number Placeholder 3"/>
          <p:cNvSpPr>
            <a:spLocks noGrp="1"/>
          </p:cNvSpPr>
          <p:nvPr>
            <p:ph type="sldNum" sz="quarter" idx="10"/>
          </p:nvPr>
        </p:nvSpPr>
        <p:spPr/>
        <p:txBody>
          <a:bodyPr/>
          <a:lstStyle/>
          <a:p>
            <a:fld id="{3F6A1A43-E027-8543-983C-9415F96535F6}" type="slidenum">
              <a:rPr lang="en-US" smtClean="0"/>
              <a:t>3</a:t>
            </a:fld>
            <a:endParaRPr lang="en-US"/>
          </a:p>
        </p:txBody>
      </p:sp>
    </p:spTree>
    <p:extLst>
      <p:ext uri="{BB962C8B-B14F-4D97-AF65-F5344CB8AC3E}">
        <p14:creationId xmlns:p14="http://schemas.microsoft.com/office/powerpoint/2010/main" val="55209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What are you called to become?</a:t>
            </a:r>
            <a:endParaRPr lang="en-US" dirty="0"/>
          </a:p>
        </p:txBody>
      </p:sp>
      <p:sp>
        <p:nvSpPr>
          <p:cNvPr id="4" name="Slide Number Placeholder 3"/>
          <p:cNvSpPr>
            <a:spLocks noGrp="1"/>
          </p:cNvSpPr>
          <p:nvPr>
            <p:ph type="sldNum" sz="quarter" idx="10"/>
          </p:nvPr>
        </p:nvSpPr>
        <p:spPr/>
        <p:txBody>
          <a:bodyPr/>
          <a:lstStyle/>
          <a:p>
            <a:fld id="{5A0D2D14-F9E7-E648-827E-F44A2778CD72}" type="slidenum">
              <a:rPr lang="en-US" smtClean="0"/>
              <a:t>4</a:t>
            </a:fld>
            <a:endParaRPr lang="en-US"/>
          </a:p>
        </p:txBody>
      </p:sp>
    </p:spTree>
    <p:extLst>
      <p:ext uri="{BB962C8B-B14F-4D97-AF65-F5344CB8AC3E}">
        <p14:creationId xmlns:p14="http://schemas.microsoft.com/office/powerpoint/2010/main" val="207968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called to become like Jesus</a:t>
            </a:r>
            <a:r>
              <a:rPr lang="en-US" baseline="0" dirty="0" smtClean="0"/>
              <a:t>. Meaning that You are called to become the best you you can ever be. That is who God created you to be</a:t>
            </a:r>
            <a:endParaRPr lang="en-US" dirty="0"/>
          </a:p>
        </p:txBody>
      </p:sp>
      <p:sp>
        <p:nvSpPr>
          <p:cNvPr id="4" name="Slide Number Placeholder 3"/>
          <p:cNvSpPr>
            <a:spLocks noGrp="1"/>
          </p:cNvSpPr>
          <p:nvPr>
            <p:ph type="sldNum" sz="quarter" idx="10"/>
          </p:nvPr>
        </p:nvSpPr>
        <p:spPr/>
        <p:txBody>
          <a:bodyPr/>
          <a:lstStyle/>
          <a:p>
            <a:fld id="{5A0D2D14-F9E7-E648-827E-F44A2778CD72}" type="slidenum">
              <a:rPr lang="en-US" smtClean="0"/>
              <a:t>5</a:t>
            </a:fld>
            <a:endParaRPr lang="en-US"/>
          </a:p>
        </p:txBody>
      </p:sp>
    </p:spTree>
    <p:extLst>
      <p:ext uri="{BB962C8B-B14F-4D97-AF65-F5344CB8AC3E}">
        <p14:creationId xmlns:p14="http://schemas.microsoft.com/office/powerpoint/2010/main" val="126795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how do I become like Jesus? How</a:t>
            </a:r>
            <a:r>
              <a:rPr lang="en-US" baseline="0" dirty="0" smtClean="0"/>
              <a:t> do I become who God wants me to be? </a:t>
            </a:r>
            <a:r>
              <a:rPr lang="en-US" baseline="0" dirty="0" smtClean="0"/>
              <a:t>Romans 8:28-29 says, </a:t>
            </a:r>
            <a:r>
              <a:rPr lang="en-US" b="0" baseline="0" dirty="0" smtClean="0"/>
              <a:t>“</a:t>
            </a:r>
            <a:r>
              <a:rPr lang="en-US" sz="1200" b="0" dirty="0" smtClean="0"/>
              <a:t>And we know that in all things God works for the good of those who love him, who have been called according to his purpose. For those God foreknew he also predestined to be conformed to the image of his Son, that he might be the firstborn among many brothers and sisters.”</a:t>
            </a:r>
          </a:p>
          <a:p>
            <a:endParaRPr lang="en-US" dirty="0"/>
          </a:p>
        </p:txBody>
      </p:sp>
      <p:sp>
        <p:nvSpPr>
          <p:cNvPr id="4" name="Slide Number Placeholder 3"/>
          <p:cNvSpPr>
            <a:spLocks noGrp="1"/>
          </p:cNvSpPr>
          <p:nvPr>
            <p:ph type="sldNum" sz="quarter" idx="10"/>
          </p:nvPr>
        </p:nvSpPr>
        <p:spPr/>
        <p:txBody>
          <a:bodyPr/>
          <a:lstStyle/>
          <a:p>
            <a:fld id="{5A0D2D14-F9E7-E648-827E-F44A2778CD72}" type="slidenum">
              <a:rPr lang="en-US" smtClean="0"/>
              <a:t>6</a:t>
            </a:fld>
            <a:endParaRPr lang="en-US"/>
          </a:p>
        </p:txBody>
      </p:sp>
    </p:spTree>
    <p:extLst>
      <p:ext uri="{BB962C8B-B14F-4D97-AF65-F5344CB8AC3E}">
        <p14:creationId xmlns:p14="http://schemas.microsoft.com/office/powerpoint/2010/main" val="151051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1. Simplify Your Life. </a:t>
            </a:r>
            <a:r>
              <a:rPr lang="en-US" sz="1200" b="0" dirty="0" smtClean="0">
                <a:solidFill>
                  <a:schemeClr val="bg1"/>
                </a:solidFill>
                <a:effectLst>
                  <a:glow rad="279400">
                    <a:schemeClr val="tx1">
                      <a:alpha val="78000"/>
                    </a:schemeClr>
                  </a:glow>
                </a:effectLst>
              </a:rPr>
              <a:t>Therefore, since we are surrounded by such a great cloud of witnesses, let us throw off everything that hinders and the sin that so easily entangles. And let us run with perseverance the race marked out for us.</a:t>
            </a:r>
            <a:r>
              <a:rPr lang="en-US" sz="1200" b="0" baseline="0" dirty="0" smtClean="0">
                <a:solidFill>
                  <a:schemeClr val="bg1"/>
                </a:solidFill>
                <a:effectLst>
                  <a:glow rad="279400">
                    <a:schemeClr val="tx1">
                      <a:alpha val="78000"/>
                    </a:schemeClr>
                  </a:glow>
                </a:effectLst>
              </a:rPr>
              <a:t> </a:t>
            </a:r>
            <a:r>
              <a:rPr lang="en-US" sz="1200" b="0" dirty="0" smtClean="0">
                <a:solidFill>
                  <a:schemeClr val="bg1"/>
                </a:solidFill>
                <a:effectLst>
                  <a:glow rad="279400">
                    <a:schemeClr val="tx1">
                      <a:alpha val="78000"/>
                    </a:schemeClr>
                  </a:glow>
                </a:effectLst>
              </a:rPr>
              <a:t>(Hebrews 12:1)</a:t>
            </a:r>
            <a:r>
              <a:rPr lang="en-US" b="0" baseline="0" dirty="0" smtClean="0"/>
              <a:t> </a:t>
            </a:r>
            <a:r>
              <a:rPr lang="en-US" b="0" dirty="0" smtClean="0"/>
              <a:t>When </a:t>
            </a:r>
            <a:r>
              <a:rPr lang="en-US" b="0" dirty="0" smtClean="0"/>
              <a:t>people are running in a race they don't complicate it by putting on a lot of clothes. The dress less. So in this race of becoming,</a:t>
            </a:r>
            <a:r>
              <a:rPr lang="en-US" b="0" baseline="0" dirty="0" smtClean="0"/>
              <a:t> let us get rid of Sin, people holding is back, and negative thoughts. </a:t>
            </a:r>
            <a:endParaRPr lang="en-US" b="0" dirty="0"/>
          </a:p>
        </p:txBody>
      </p:sp>
      <p:sp>
        <p:nvSpPr>
          <p:cNvPr id="4" name="Slide Number Placeholder 3"/>
          <p:cNvSpPr>
            <a:spLocks noGrp="1"/>
          </p:cNvSpPr>
          <p:nvPr>
            <p:ph type="sldNum" sz="quarter" idx="10"/>
          </p:nvPr>
        </p:nvSpPr>
        <p:spPr/>
        <p:txBody>
          <a:bodyPr/>
          <a:lstStyle/>
          <a:p>
            <a:fld id="{5A0D2D14-F9E7-E648-827E-F44A2778CD72}" type="slidenum">
              <a:rPr lang="en-US" smtClean="0"/>
              <a:t>7</a:t>
            </a:fld>
            <a:endParaRPr lang="en-US"/>
          </a:p>
        </p:txBody>
      </p:sp>
    </p:spTree>
    <p:extLst>
      <p:ext uri="{BB962C8B-B14F-4D97-AF65-F5344CB8AC3E}">
        <p14:creationId xmlns:p14="http://schemas.microsoft.com/office/powerpoint/2010/main" val="108802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2. Don’t get impatient. </a:t>
            </a:r>
            <a:r>
              <a:rPr lang="en-US" sz="1200" b="0" u="none" dirty="0" smtClean="0">
                <a:solidFill>
                  <a:schemeClr val="bg1"/>
                </a:solidFill>
              </a:rPr>
              <a:t>“Therefore, since we are surrounded by such a great cloud of witnesses, let us throw off everything that hinders and the sin that so easily entangles. And let us run with perseverance the race marked out for us.”</a:t>
            </a:r>
            <a:r>
              <a:rPr lang="en-US" sz="1200" b="0" u="none" baseline="0" dirty="0" smtClean="0">
                <a:solidFill>
                  <a:schemeClr val="bg1"/>
                </a:solidFill>
              </a:rPr>
              <a:t> </a:t>
            </a:r>
            <a:r>
              <a:rPr lang="en-US" sz="1200" b="0" u="none" dirty="0" smtClean="0">
                <a:solidFill>
                  <a:schemeClr val="bg1"/>
                </a:solidFill>
              </a:rPr>
              <a:t>(Hebrews 12: 1-3)</a:t>
            </a:r>
            <a:r>
              <a:rPr lang="en-US" sz="1200" b="0" u="none" baseline="0" dirty="0" smtClean="0">
                <a:solidFill>
                  <a:schemeClr val="bg1"/>
                </a:solidFill>
              </a:rPr>
              <a:t> </a:t>
            </a:r>
            <a:r>
              <a:rPr lang="en-US" b="0" u="none" dirty="0" smtClean="0"/>
              <a:t>Alone </a:t>
            </a:r>
            <a:r>
              <a:rPr lang="en-US" b="0" u="none" dirty="0" smtClean="0"/>
              <a:t>you can run fast. But together you can run far. Have patience</a:t>
            </a:r>
            <a:r>
              <a:rPr lang="en-US" b="0" u="none" baseline="0" dirty="0" smtClean="0"/>
              <a:t>. Wait on the Lord. Life is like a marathon not a 100m run. We are always learning. Even Jesus had to learn. He was a child once. Take it easy. </a:t>
            </a:r>
            <a:endParaRPr lang="en-US" b="0" u="none" dirty="0"/>
          </a:p>
        </p:txBody>
      </p:sp>
      <p:sp>
        <p:nvSpPr>
          <p:cNvPr id="4" name="Slide Number Placeholder 3"/>
          <p:cNvSpPr>
            <a:spLocks noGrp="1"/>
          </p:cNvSpPr>
          <p:nvPr>
            <p:ph type="sldNum" sz="quarter" idx="10"/>
          </p:nvPr>
        </p:nvSpPr>
        <p:spPr/>
        <p:txBody>
          <a:bodyPr/>
          <a:lstStyle/>
          <a:p>
            <a:fld id="{5A0D2D14-F9E7-E648-827E-F44A2778CD72}" type="slidenum">
              <a:rPr lang="en-US" smtClean="0"/>
              <a:t>8</a:t>
            </a:fld>
            <a:endParaRPr lang="en-US"/>
          </a:p>
        </p:txBody>
      </p:sp>
    </p:spTree>
    <p:extLst>
      <p:ext uri="{BB962C8B-B14F-4D97-AF65-F5344CB8AC3E}">
        <p14:creationId xmlns:p14="http://schemas.microsoft.com/office/powerpoint/2010/main" val="53607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Spend time focusing on Jesus.</a:t>
            </a:r>
            <a:r>
              <a:rPr lang="en-US" baseline="0" dirty="0" smtClean="0"/>
              <a:t> </a:t>
            </a:r>
            <a:r>
              <a:rPr lang="en-US" sz="1200" dirty="0" smtClean="0">
                <a:solidFill>
                  <a:schemeClr val="bg1"/>
                </a:solidFill>
              </a:rPr>
              <a:t>Fixing our eyes on Jesus, the pioneer and </a:t>
            </a:r>
            <a:r>
              <a:rPr lang="en-US" sz="1200" dirty="0" err="1" smtClean="0">
                <a:solidFill>
                  <a:schemeClr val="bg1"/>
                </a:solidFill>
              </a:rPr>
              <a:t>perfecter</a:t>
            </a:r>
            <a:r>
              <a:rPr lang="en-US" sz="1200" dirty="0" smtClean="0">
                <a:solidFill>
                  <a:schemeClr val="bg1"/>
                </a:solidFill>
              </a:rPr>
              <a:t> of faith, (Hebrews 12:2a).</a:t>
            </a:r>
            <a:r>
              <a:rPr lang="en-US" sz="1200" baseline="0" dirty="0" smtClean="0">
                <a:solidFill>
                  <a:schemeClr val="bg1"/>
                </a:solidFill>
              </a:rPr>
              <a:t> </a:t>
            </a:r>
            <a:r>
              <a:rPr lang="en-US" dirty="0" smtClean="0"/>
              <a:t>Make </a:t>
            </a:r>
            <a:r>
              <a:rPr lang="en-US" dirty="0" smtClean="0"/>
              <a:t>it a habit to spend time with God. Because who you spend most of your time with Influences</a:t>
            </a:r>
            <a:r>
              <a:rPr lang="en-US" baseline="0" dirty="0" smtClean="0"/>
              <a:t> you the </a:t>
            </a:r>
            <a:r>
              <a:rPr lang="en-US" baseline="0" dirty="0" smtClean="0"/>
              <a:t>most. Show </a:t>
            </a:r>
            <a:r>
              <a:rPr lang="en-US" baseline="0" dirty="0" smtClean="0"/>
              <a:t>me your Friends and I'll show you who you are</a:t>
            </a:r>
            <a:endParaRPr lang="en-US" dirty="0"/>
          </a:p>
        </p:txBody>
      </p:sp>
      <p:sp>
        <p:nvSpPr>
          <p:cNvPr id="4" name="Slide Number Placeholder 3"/>
          <p:cNvSpPr>
            <a:spLocks noGrp="1"/>
          </p:cNvSpPr>
          <p:nvPr>
            <p:ph type="sldNum" sz="quarter" idx="10"/>
          </p:nvPr>
        </p:nvSpPr>
        <p:spPr/>
        <p:txBody>
          <a:bodyPr/>
          <a:lstStyle/>
          <a:p>
            <a:fld id="{5A0D2D14-F9E7-E648-827E-F44A2778CD72}" type="slidenum">
              <a:rPr lang="en-US" smtClean="0"/>
              <a:t>9</a:t>
            </a:fld>
            <a:endParaRPr lang="en-US"/>
          </a:p>
        </p:txBody>
      </p:sp>
    </p:spTree>
    <p:extLst>
      <p:ext uri="{BB962C8B-B14F-4D97-AF65-F5344CB8AC3E}">
        <p14:creationId xmlns:p14="http://schemas.microsoft.com/office/powerpoint/2010/main" val="11535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p:cNvSpPr/>
          <p:nvPr userDrawn="1"/>
        </p:nvSpPr>
        <p:spPr>
          <a:xfrm>
            <a:off x="0" y="1"/>
            <a:ext cx="12192000" cy="6858000"/>
          </a:xfrm>
          <a:prstGeom prst="rect">
            <a:avLst/>
          </a:prstGeom>
          <a:solidFill>
            <a:srgbClr val="1B2B39"/>
          </a:solidFill>
          <a:ln>
            <a:noFill/>
          </a:ln>
          <a:effectLst/>
        </p:spPr>
        <p:style>
          <a:lnRef idx="1">
            <a:schemeClr val="accent1"/>
          </a:lnRef>
          <a:fillRef idx="3">
            <a:schemeClr val="accent1"/>
          </a:fillRef>
          <a:effectRef idx="2">
            <a:schemeClr val="accent1"/>
          </a:effectRef>
          <a:fontRef idx="minor">
            <a:schemeClr val="lt1"/>
          </a:fontRef>
        </p:style>
        <p:txBody>
          <a:bodyPr lIns="87024" tIns="43512" rIns="87024" bIns="43512" rtlCol="0" anchor="ctr"/>
          <a:lstStyle/>
          <a:p>
            <a:pPr algn="ctr"/>
            <a:endParaRPr lang="en-US" sz="1713"/>
          </a:p>
        </p:txBody>
      </p:sp>
      <p:pic>
        <p:nvPicPr>
          <p:cNvPr id="9" name="Picture 8" descr="WOE-Colour-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98" y="1"/>
            <a:ext cx="12211199" cy="272015"/>
          </a:xfrm>
          <a:prstGeom prst="rect">
            <a:avLst/>
          </a:prstGeom>
        </p:spPr>
      </p:pic>
      <p:pic>
        <p:nvPicPr>
          <p:cNvPr id="10" name="Picture 9" descr="WOE-Tree-White-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19" y="553147"/>
            <a:ext cx="5789931" cy="5207984"/>
          </a:xfrm>
          <a:prstGeom prst="rect">
            <a:avLst/>
          </a:prstGeom>
        </p:spPr>
      </p:pic>
      <p:sp>
        <p:nvSpPr>
          <p:cNvPr id="14" name="Rectangle 13"/>
          <p:cNvSpPr/>
          <p:nvPr userDrawn="1"/>
        </p:nvSpPr>
        <p:spPr>
          <a:xfrm>
            <a:off x="0" y="5347089"/>
            <a:ext cx="12192000" cy="1510913"/>
          </a:xfrm>
          <a:prstGeom prst="rect">
            <a:avLst/>
          </a:prstGeom>
          <a:solidFill>
            <a:srgbClr val="C36C27"/>
          </a:solidFill>
          <a:ln>
            <a:noFill/>
          </a:ln>
          <a:effectLst/>
        </p:spPr>
        <p:style>
          <a:lnRef idx="1">
            <a:schemeClr val="accent1"/>
          </a:lnRef>
          <a:fillRef idx="3">
            <a:schemeClr val="accent1"/>
          </a:fillRef>
          <a:effectRef idx="2">
            <a:schemeClr val="accent1"/>
          </a:effectRef>
          <a:fontRef idx="minor">
            <a:schemeClr val="lt1"/>
          </a:fontRef>
        </p:style>
        <p:txBody>
          <a:bodyPr lIns="87024" tIns="43512" rIns="87024" bIns="43512" rtlCol="0" anchor="ctr"/>
          <a:lstStyle/>
          <a:p>
            <a:pPr algn="ctr"/>
            <a:endParaRPr lang="en-US" sz="1713"/>
          </a:p>
        </p:txBody>
      </p:sp>
      <p:sp>
        <p:nvSpPr>
          <p:cNvPr id="15" name="Text Placeholder 8"/>
          <p:cNvSpPr txBox="1">
            <a:spLocks/>
          </p:cNvSpPr>
          <p:nvPr userDrawn="1"/>
        </p:nvSpPr>
        <p:spPr>
          <a:xfrm>
            <a:off x="782562" y="5713536"/>
            <a:ext cx="10626879" cy="751339"/>
          </a:xfrm>
          <a:prstGeom prst="rect">
            <a:avLst/>
          </a:prstGeom>
        </p:spPr>
        <p:txBody>
          <a:bodyPr vert="horz" lIns="0" tIns="0" rIns="0" bIns="0" anchor="ctr" anchorCtr="0"/>
          <a:lstStyle>
            <a:lvl1pPr marL="0" indent="0" algn="ctr" defTabSz="457200" rtl="0" eaLnBrk="1" latinLnBrk="0" hangingPunct="1">
              <a:lnSpc>
                <a:spcPct val="100000"/>
              </a:lnSpc>
              <a:spcBef>
                <a:spcPts val="0"/>
              </a:spcBef>
              <a:buFont typeface="Arial"/>
              <a:buNone/>
              <a:defRPr sz="2200" b="1" kern="0" spc="800" baseline="0">
                <a:solidFill>
                  <a:schemeClr val="bg1"/>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bg1"/>
                </a:solidFill>
                <a:latin typeface="Century Gothic"/>
                <a:ea typeface="+mn-ea"/>
                <a:cs typeface="Century Gothic"/>
              </a:defRPr>
            </a:lvl2pPr>
            <a:lvl3pPr marL="914400" indent="0" algn="ctr" defTabSz="457200" rtl="0" eaLnBrk="1" latinLnBrk="0" hangingPunct="1">
              <a:spcBef>
                <a:spcPct val="20000"/>
              </a:spcBef>
              <a:buFont typeface="Arial"/>
              <a:buNone/>
              <a:defRPr sz="2400" kern="1200">
                <a:solidFill>
                  <a:schemeClr val="bg1"/>
                </a:solidFill>
                <a:latin typeface="Century Gothic"/>
                <a:ea typeface="+mn-ea"/>
                <a:cs typeface="Century Gothic"/>
              </a:defRPr>
            </a:lvl3pPr>
            <a:lvl4pPr marL="1371600" indent="0" algn="ctr" defTabSz="457200" rtl="0" eaLnBrk="1" latinLnBrk="0" hangingPunct="1">
              <a:spcBef>
                <a:spcPct val="20000"/>
              </a:spcBef>
              <a:buFont typeface="Arial"/>
              <a:buNone/>
              <a:defRPr sz="2000" kern="1200">
                <a:solidFill>
                  <a:schemeClr val="bg1"/>
                </a:solidFill>
                <a:latin typeface="Century Gothic"/>
                <a:ea typeface="+mn-ea"/>
                <a:cs typeface="Century Gothic"/>
              </a:defRPr>
            </a:lvl4pPr>
            <a:lvl5pPr marL="1828800" indent="0" algn="ctr" defTabSz="457200" rtl="0" eaLnBrk="1" latinLnBrk="0" hangingPunct="1">
              <a:spcBef>
                <a:spcPct val="20000"/>
              </a:spcBef>
              <a:buFont typeface="Arial"/>
              <a:buNone/>
              <a:defRPr sz="2000" kern="1200">
                <a:solidFill>
                  <a:schemeClr val="bg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80" b="0" spc="1143" dirty="0" smtClean="0"/>
              <a:t>WHAT ON EARTH AM I HERE FOR?</a:t>
            </a:r>
          </a:p>
        </p:txBody>
      </p:sp>
    </p:spTree>
    <p:extLst>
      <p:ext uri="{BB962C8B-B14F-4D97-AF65-F5344CB8AC3E}">
        <p14:creationId xmlns:p14="http://schemas.microsoft.com/office/powerpoint/2010/main" val="18744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3/14/19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25400"/>
            <a:ext cx="12192000" cy="6858000"/>
          </a:xfrm>
          <a:prstGeom prst="rect">
            <a:avLst/>
          </a:prstGeom>
        </p:spPr>
      </p:pic>
    </p:spTree>
    <p:extLst>
      <p:ext uri="{BB962C8B-B14F-4D97-AF65-F5344CB8AC3E}">
        <p14:creationId xmlns:p14="http://schemas.microsoft.com/office/powerpoint/2010/main" val="42471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874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835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49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197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117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12192000" cy="6858000"/>
          </a:xfrm>
          <a:prstGeom prst="rect">
            <a:avLst/>
          </a:prstGeom>
        </p:spPr>
      </p:pic>
    </p:spTree>
    <p:extLst>
      <p:ext uri="{BB962C8B-B14F-4D97-AF65-F5344CB8AC3E}">
        <p14:creationId xmlns:p14="http://schemas.microsoft.com/office/powerpoint/2010/main" val="1067222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3970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8125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5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6566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718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545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380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368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5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9063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142</TotalTime>
  <Words>859</Words>
  <Application>Microsoft Macintosh PowerPoint</Application>
  <PresentationFormat>Widescreen</PresentationFormat>
  <Paragraphs>38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Calibri Light</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thabz.cc@gmail.com</dc:creator>
  <cp:lastModifiedBy>Asher Pardey </cp:lastModifiedBy>
  <cp:revision>92</cp:revision>
  <dcterms:created xsi:type="dcterms:W3CDTF">2019-03-07T16:26:03Z</dcterms:created>
  <dcterms:modified xsi:type="dcterms:W3CDTF">2019-03-14T11:03:43Z</dcterms:modified>
</cp:coreProperties>
</file>