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710" r:id="rId2"/>
    <p:sldId id="709" r:id="rId3"/>
    <p:sldId id="603" r:id="rId4"/>
    <p:sldId id="598" r:id="rId5"/>
    <p:sldId id="673" r:id="rId6"/>
    <p:sldId id="639" r:id="rId7"/>
    <p:sldId id="708" r:id="rId8"/>
    <p:sldId id="699" r:id="rId9"/>
    <p:sldId id="640" r:id="rId10"/>
    <p:sldId id="716" r:id="rId11"/>
    <p:sldId id="711" r:id="rId12"/>
    <p:sldId id="712" r:id="rId13"/>
    <p:sldId id="740" r:id="rId14"/>
    <p:sldId id="741" r:id="rId15"/>
    <p:sldId id="742" r:id="rId16"/>
    <p:sldId id="693" r:id="rId17"/>
    <p:sldId id="720" r:id="rId18"/>
    <p:sldId id="721" r:id="rId19"/>
    <p:sldId id="725" r:id="rId20"/>
    <p:sldId id="726" r:id="rId21"/>
    <p:sldId id="743" r:id="rId22"/>
    <p:sldId id="744" r:id="rId23"/>
    <p:sldId id="727" r:id="rId24"/>
    <p:sldId id="728" r:id="rId25"/>
    <p:sldId id="729" r:id="rId26"/>
    <p:sldId id="730" r:id="rId27"/>
    <p:sldId id="731" r:id="rId28"/>
    <p:sldId id="732" r:id="rId29"/>
    <p:sldId id="733" r:id="rId30"/>
    <p:sldId id="734" r:id="rId31"/>
    <p:sldId id="735" r:id="rId32"/>
    <p:sldId id="736" r:id="rId33"/>
    <p:sldId id="737" r:id="rId34"/>
    <p:sldId id="738" r:id="rId35"/>
    <p:sldId id="715" r:id="rId36"/>
    <p:sldId id="713" r:id="rId37"/>
    <p:sldId id="745" r:id="rId38"/>
    <p:sldId id="746" r:id="rId39"/>
    <p:sldId id="747" r:id="rId40"/>
    <p:sldId id="714" r:id="rId41"/>
    <p:sldId id="675" r:id="rId42"/>
    <p:sldId id="748" r:id="rId43"/>
    <p:sldId id="599" r:id="rId44"/>
    <p:sldId id="717" r:id="rId45"/>
  </p:sldIdLst>
  <p:sldSz cx="9144000" cy="6858000" type="screen4x3"/>
  <p:notesSz cx="6858000" cy="9144000"/>
  <p:defaultTextStyle>
    <a:defPPr>
      <a:defRPr lang="en-US"/>
    </a:defPPr>
    <a:lvl1pPr marL="0" algn="l" defTabSz="457145" rtl="0" eaLnBrk="1" latinLnBrk="0" hangingPunct="1">
      <a:defRPr sz="1800" kern="1200">
        <a:solidFill>
          <a:schemeClr val="tx1"/>
        </a:solidFill>
        <a:latin typeface="+mn-lt"/>
        <a:ea typeface="+mn-ea"/>
        <a:cs typeface="+mn-cs"/>
      </a:defRPr>
    </a:lvl1pPr>
    <a:lvl2pPr marL="457145" algn="l" defTabSz="457145" rtl="0" eaLnBrk="1" latinLnBrk="0" hangingPunct="1">
      <a:defRPr sz="1800" kern="1200">
        <a:solidFill>
          <a:schemeClr val="tx1"/>
        </a:solidFill>
        <a:latin typeface="+mn-lt"/>
        <a:ea typeface="+mn-ea"/>
        <a:cs typeface="+mn-cs"/>
      </a:defRPr>
    </a:lvl2pPr>
    <a:lvl3pPr marL="914290" algn="l" defTabSz="457145" rtl="0" eaLnBrk="1" latinLnBrk="0" hangingPunct="1">
      <a:defRPr sz="1800" kern="1200">
        <a:solidFill>
          <a:schemeClr val="tx1"/>
        </a:solidFill>
        <a:latin typeface="+mn-lt"/>
        <a:ea typeface="+mn-ea"/>
        <a:cs typeface="+mn-cs"/>
      </a:defRPr>
    </a:lvl3pPr>
    <a:lvl4pPr marL="1371435" algn="l" defTabSz="457145" rtl="0" eaLnBrk="1" latinLnBrk="0" hangingPunct="1">
      <a:defRPr sz="1800" kern="1200">
        <a:solidFill>
          <a:schemeClr val="tx1"/>
        </a:solidFill>
        <a:latin typeface="+mn-lt"/>
        <a:ea typeface="+mn-ea"/>
        <a:cs typeface="+mn-cs"/>
      </a:defRPr>
    </a:lvl4pPr>
    <a:lvl5pPr marL="1828581" algn="l" defTabSz="457145" rtl="0" eaLnBrk="1" latinLnBrk="0" hangingPunct="1">
      <a:defRPr sz="1800" kern="1200">
        <a:solidFill>
          <a:schemeClr val="tx1"/>
        </a:solidFill>
        <a:latin typeface="+mn-lt"/>
        <a:ea typeface="+mn-ea"/>
        <a:cs typeface="+mn-cs"/>
      </a:defRPr>
    </a:lvl5pPr>
    <a:lvl6pPr marL="2285726" algn="l" defTabSz="457145" rtl="0" eaLnBrk="1" latinLnBrk="0" hangingPunct="1">
      <a:defRPr sz="1800" kern="1200">
        <a:solidFill>
          <a:schemeClr val="tx1"/>
        </a:solidFill>
        <a:latin typeface="+mn-lt"/>
        <a:ea typeface="+mn-ea"/>
        <a:cs typeface="+mn-cs"/>
      </a:defRPr>
    </a:lvl6pPr>
    <a:lvl7pPr marL="2742871" algn="l" defTabSz="457145" rtl="0" eaLnBrk="1" latinLnBrk="0" hangingPunct="1">
      <a:defRPr sz="1800" kern="1200">
        <a:solidFill>
          <a:schemeClr val="tx1"/>
        </a:solidFill>
        <a:latin typeface="+mn-lt"/>
        <a:ea typeface="+mn-ea"/>
        <a:cs typeface="+mn-cs"/>
      </a:defRPr>
    </a:lvl7pPr>
    <a:lvl8pPr marL="3200016" algn="l" defTabSz="457145" rtl="0" eaLnBrk="1" latinLnBrk="0" hangingPunct="1">
      <a:defRPr sz="1800" kern="1200">
        <a:solidFill>
          <a:schemeClr val="tx1"/>
        </a:solidFill>
        <a:latin typeface="+mn-lt"/>
        <a:ea typeface="+mn-ea"/>
        <a:cs typeface="+mn-cs"/>
      </a:defRPr>
    </a:lvl8pPr>
    <a:lvl9pPr marL="3657161" algn="l" defTabSz="45714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1DE"/>
    <a:srgbClr val="008000"/>
    <a:srgbClr val="00FF00"/>
    <a:srgbClr val="F7FEC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1" autoAdjust="0"/>
    <p:restoredTop sz="78000" autoAdjust="0"/>
  </p:normalViewPr>
  <p:slideViewPr>
    <p:cSldViewPr snapToGrid="0" snapToObjects="1">
      <p:cViewPr varScale="1">
        <p:scale>
          <a:sx n="67" d="100"/>
          <a:sy n="67" d="100"/>
        </p:scale>
        <p:origin x="-2168" y="-104"/>
      </p:cViewPr>
      <p:guideLst>
        <p:guide orient="horz" pos="3264"/>
        <p:guide pos="5671"/>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3D6057-5DE8-5C40-89A8-A83429742792}" type="datetimeFigureOut">
              <a:rPr lang="en-US" smtClean="0"/>
              <a:t>15/03/19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A54FF6-7625-8F45-AE97-9135AE254E1B}" type="slidenum">
              <a:rPr lang="en-US" smtClean="0"/>
              <a:t>‹#›</a:t>
            </a:fld>
            <a:endParaRPr lang="en-US"/>
          </a:p>
        </p:txBody>
      </p:sp>
    </p:spTree>
    <p:extLst>
      <p:ext uri="{BB962C8B-B14F-4D97-AF65-F5344CB8AC3E}">
        <p14:creationId xmlns:p14="http://schemas.microsoft.com/office/powerpoint/2010/main" val="3851452518"/>
      </p:ext>
    </p:extLst>
  </p:cSld>
  <p:clrMap bg1="lt1" tx1="dk1" bg2="lt2" tx2="dk2" accent1="accent1" accent2="accent2" accent3="accent3" accent4="accent4" accent5="accent5" accent6="accent6" hlink="hlink" folHlink="folHlink"/>
  <p:notesStyle>
    <a:lvl1pPr marL="0" algn="l" defTabSz="457145" rtl="0" eaLnBrk="1" latinLnBrk="0" hangingPunct="1">
      <a:defRPr sz="1200" kern="1200">
        <a:solidFill>
          <a:schemeClr val="tx1"/>
        </a:solidFill>
        <a:latin typeface="+mn-lt"/>
        <a:ea typeface="+mn-ea"/>
        <a:cs typeface="+mn-cs"/>
      </a:defRPr>
    </a:lvl1pPr>
    <a:lvl2pPr marL="457145" algn="l" defTabSz="457145" rtl="0" eaLnBrk="1" latinLnBrk="0" hangingPunct="1">
      <a:defRPr sz="1200" kern="1200">
        <a:solidFill>
          <a:schemeClr val="tx1"/>
        </a:solidFill>
        <a:latin typeface="+mn-lt"/>
        <a:ea typeface="+mn-ea"/>
        <a:cs typeface="+mn-cs"/>
      </a:defRPr>
    </a:lvl2pPr>
    <a:lvl3pPr marL="914290" algn="l" defTabSz="457145" rtl="0" eaLnBrk="1" latinLnBrk="0" hangingPunct="1">
      <a:defRPr sz="1200" kern="1200">
        <a:solidFill>
          <a:schemeClr val="tx1"/>
        </a:solidFill>
        <a:latin typeface="+mn-lt"/>
        <a:ea typeface="+mn-ea"/>
        <a:cs typeface="+mn-cs"/>
      </a:defRPr>
    </a:lvl3pPr>
    <a:lvl4pPr marL="1371435" algn="l" defTabSz="457145" rtl="0" eaLnBrk="1" latinLnBrk="0" hangingPunct="1">
      <a:defRPr sz="1200" kern="1200">
        <a:solidFill>
          <a:schemeClr val="tx1"/>
        </a:solidFill>
        <a:latin typeface="+mn-lt"/>
        <a:ea typeface="+mn-ea"/>
        <a:cs typeface="+mn-cs"/>
      </a:defRPr>
    </a:lvl4pPr>
    <a:lvl5pPr marL="1828581" algn="l" defTabSz="457145" rtl="0" eaLnBrk="1" latinLnBrk="0" hangingPunct="1">
      <a:defRPr sz="1200" kern="1200">
        <a:solidFill>
          <a:schemeClr val="tx1"/>
        </a:solidFill>
        <a:latin typeface="+mn-lt"/>
        <a:ea typeface="+mn-ea"/>
        <a:cs typeface="+mn-cs"/>
      </a:defRPr>
    </a:lvl5pPr>
    <a:lvl6pPr marL="2285726" algn="l" defTabSz="457145" rtl="0" eaLnBrk="1" latinLnBrk="0" hangingPunct="1">
      <a:defRPr sz="1200" kern="1200">
        <a:solidFill>
          <a:schemeClr val="tx1"/>
        </a:solidFill>
        <a:latin typeface="+mn-lt"/>
        <a:ea typeface="+mn-ea"/>
        <a:cs typeface="+mn-cs"/>
      </a:defRPr>
    </a:lvl6pPr>
    <a:lvl7pPr marL="2742871" algn="l" defTabSz="457145" rtl="0" eaLnBrk="1" latinLnBrk="0" hangingPunct="1">
      <a:defRPr sz="1200" kern="1200">
        <a:solidFill>
          <a:schemeClr val="tx1"/>
        </a:solidFill>
        <a:latin typeface="+mn-lt"/>
        <a:ea typeface="+mn-ea"/>
        <a:cs typeface="+mn-cs"/>
      </a:defRPr>
    </a:lvl7pPr>
    <a:lvl8pPr marL="3200016" algn="l" defTabSz="457145" rtl="0" eaLnBrk="1" latinLnBrk="0" hangingPunct="1">
      <a:defRPr sz="1200" kern="1200">
        <a:solidFill>
          <a:schemeClr val="tx1"/>
        </a:solidFill>
        <a:latin typeface="+mn-lt"/>
        <a:ea typeface="+mn-ea"/>
        <a:cs typeface="+mn-cs"/>
      </a:defRPr>
    </a:lvl8pPr>
    <a:lvl9pPr marL="3657161" algn="l" defTabSz="45714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dirty="0" smtClean="0"/>
              <a:t>Watch_Dogs Night </a:t>
            </a:r>
            <a:r>
              <a:rPr lang="en-US" sz="1200" b="0" kern="1200" dirty="0" smtClean="0">
                <a:solidFill>
                  <a:schemeClr val="tx1"/>
                </a:solidFill>
                <a:effectLst/>
                <a:latin typeface="+mn-lt"/>
                <a:ea typeface="+mn-ea"/>
                <a:cs typeface="+mn-cs"/>
              </a:rPr>
              <a:t>(The Font is called Hacked)</a:t>
            </a:r>
            <a:endParaRPr lang="en-ZA" sz="1200" b="0" kern="1200" dirty="0" smtClean="0">
              <a:solidFill>
                <a:schemeClr val="tx1"/>
              </a:solidFill>
              <a:effectLst/>
              <a:latin typeface="+mn-lt"/>
              <a:ea typeface="+mn-ea"/>
              <a:cs typeface="+mn-cs"/>
            </a:endParaRPr>
          </a:p>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Setup: Create a darkened hacking atmosphere using lights, sound effects, and costumes (leaders to dress up like characters from Watch_Dogs). </a:t>
            </a:r>
          </a:p>
          <a:p>
            <a:endParaRPr lang="en-ZA"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Game</a:t>
            </a:r>
            <a:r>
              <a:rPr lang="en-US" b="1" baseline="0" dirty="0" smtClean="0"/>
              <a:t> </a:t>
            </a:r>
            <a:r>
              <a:rPr lang="en-US" b="1" dirty="0" smtClean="0"/>
              <a:t>Notes:</a:t>
            </a:r>
          </a:p>
          <a:p>
            <a:r>
              <a:rPr lang="en-US" sz="1200" kern="1200" dirty="0" smtClean="0">
                <a:solidFill>
                  <a:schemeClr val="tx1"/>
                </a:solidFill>
                <a:effectLst/>
                <a:latin typeface="+mn-lt"/>
                <a:ea typeface="+mn-ea"/>
                <a:cs typeface="+mn-cs"/>
              </a:rPr>
              <a:t>Setting and characters: In the backstory of Watch Dogs, a computer hacker is discovered to have been behind the Northeast blackout of 2003, which led to eleven deaths. This event prompted the </a:t>
            </a:r>
            <a:r>
              <a:rPr lang="en-US" sz="1200" kern="1200" dirty="0" err="1" smtClean="0">
                <a:solidFill>
                  <a:schemeClr val="tx1"/>
                </a:solidFill>
                <a:effectLst/>
                <a:latin typeface="+mn-lt"/>
                <a:ea typeface="+mn-ea"/>
                <a:cs typeface="+mn-cs"/>
              </a:rPr>
              <a:t>Blume</a:t>
            </a:r>
            <a:r>
              <a:rPr lang="en-US" sz="1200" kern="1200" dirty="0" smtClean="0">
                <a:solidFill>
                  <a:schemeClr val="tx1"/>
                </a:solidFill>
                <a:effectLst/>
                <a:latin typeface="+mn-lt"/>
                <a:ea typeface="+mn-ea"/>
                <a:cs typeface="+mn-cs"/>
              </a:rPr>
              <a:t> Corporation to develop </a:t>
            </a:r>
            <a:r>
              <a:rPr lang="en-US" sz="1200" kern="1200" dirty="0" err="1" smtClean="0">
                <a:solidFill>
                  <a:schemeClr val="tx1"/>
                </a:solidFill>
                <a:effectLst/>
                <a:latin typeface="+mn-lt"/>
                <a:ea typeface="+mn-ea"/>
                <a:cs typeface="+mn-cs"/>
              </a:rPr>
              <a:t>ctOS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CenTral</a:t>
            </a:r>
            <a:r>
              <a:rPr lang="en-US" sz="1200" kern="1200" dirty="0" smtClean="0">
                <a:solidFill>
                  <a:schemeClr val="tx1"/>
                </a:solidFill>
                <a:effectLst/>
                <a:latin typeface="+mn-lt"/>
                <a:ea typeface="+mn-ea"/>
                <a:cs typeface="+mn-cs"/>
              </a:rPr>
              <a:t> Operating System). The </a:t>
            </a:r>
            <a:r>
              <a:rPr lang="en-US" sz="1200" kern="1200" dirty="0" err="1" smtClean="0">
                <a:solidFill>
                  <a:schemeClr val="tx1"/>
                </a:solidFill>
                <a:effectLst/>
                <a:latin typeface="+mn-lt"/>
                <a:ea typeface="+mn-ea"/>
                <a:cs typeface="+mn-cs"/>
              </a:rPr>
              <a:t>ctOS</a:t>
            </a:r>
            <a:r>
              <a:rPr lang="en-US" sz="1200" kern="1200" dirty="0" smtClean="0">
                <a:solidFill>
                  <a:schemeClr val="tx1"/>
                </a:solidFill>
                <a:effectLst/>
                <a:latin typeface="+mn-lt"/>
                <a:ea typeface="+mn-ea"/>
                <a:cs typeface="+mn-cs"/>
              </a:rPr>
              <a:t> supercomputer connects to everyone and everything—including personal information, security cameras, and traffic lights. Over time, </a:t>
            </a:r>
            <a:r>
              <a:rPr lang="en-US" sz="1200" kern="1200" dirty="0" err="1" smtClean="0">
                <a:solidFill>
                  <a:schemeClr val="tx1"/>
                </a:solidFill>
                <a:effectLst/>
                <a:latin typeface="+mn-lt"/>
                <a:ea typeface="+mn-ea"/>
                <a:cs typeface="+mn-cs"/>
              </a:rPr>
              <a:t>Blume</a:t>
            </a:r>
            <a:r>
              <a:rPr lang="en-US" sz="1200" kern="1200" dirty="0" smtClean="0">
                <a:solidFill>
                  <a:schemeClr val="tx1"/>
                </a:solidFill>
                <a:effectLst/>
                <a:latin typeface="+mn-lt"/>
                <a:ea typeface="+mn-ea"/>
                <a:cs typeface="+mn-cs"/>
              </a:rPr>
              <a:t> installs </a:t>
            </a:r>
            <a:r>
              <a:rPr lang="en-US" sz="1200" kern="1200" dirty="0" err="1" smtClean="0">
                <a:solidFill>
                  <a:schemeClr val="tx1"/>
                </a:solidFill>
                <a:effectLst/>
                <a:latin typeface="+mn-lt"/>
                <a:ea typeface="+mn-ea"/>
                <a:cs typeface="+mn-cs"/>
              </a:rPr>
              <a:t>ctOS</a:t>
            </a:r>
            <a:r>
              <a:rPr lang="en-US" sz="1200" kern="1200" dirty="0" smtClean="0">
                <a:solidFill>
                  <a:schemeClr val="tx1"/>
                </a:solidFill>
                <a:effectLst/>
                <a:latin typeface="+mn-lt"/>
                <a:ea typeface="+mn-ea"/>
                <a:cs typeface="+mn-cs"/>
              </a:rPr>
              <a:t> supercomputers in multiple cities across the United States, including Chicago, Illinois, the setting of the game.</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Gameplay: In the game, players take control of Aiden Pearce, a grey hat hacker and vigilante. After a tragic accident kills his niece Lena, Aiden seeks to bring his own kind of justice to the people responsible, all while protecting his sister Nicole and nephew Jackson. Aiden meets a host of allies over the course of the game: </a:t>
            </a:r>
            <a:r>
              <a:rPr lang="en-US" sz="1200" kern="1200" dirty="0" err="1" smtClean="0">
                <a:solidFill>
                  <a:schemeClr val="tx1"/>
                </a:solidFill>
                <a:effectLst/>
                <a:latin typeface="+mn-lt"/>
                <a:ea typeface="+mn-ea"/>
                <a:cs typeface="+mn-cs"/>
              </a:rPr>
              <a:t>Jordi</a:t>
            </a:r>
            <a:r>
              <a:rPr lang="en-US" sz="1200" kern="1200" dirty="0" smtClean="0">
                <a:solidFill>
                  <a:schemeClr val="tx1"/>
                </a:solidFill>
                <a:effectLst/>
                <a:latin typeface="+mn-lt"/>
                <a:ea typeface="+mn-ea"/>
                <a:cs typeface="+mn-cs"/>
              </a:rPr>
              <a:t> Chin, a "fixer" and Aiden's hired partner; Clara Lille, a tattoo artist and member of the "</a:t>
            </a:r>
            <a:r>
              <a:rPr lang="en-US" sz="1200" kern="1200" dirty="0" err="1" smtClean="0">
                <a:solidFill>
                  <a:schemeClr val="tx1"/>
                </a:solidFill>
                <a:effectLst/>
                <a:latin typeface="+mn-lt"/>
                <a:ea typeface="+mn-ea"/>
                <a:cs typeface="+mn-cs"/>
              </a:rPr>
              <a:t>DedSec</a:t>
            </a:r>
            <a:r>
              <a:rPr lang="en-US" sz="1200" kern="1200" dirty="0" smtClean="0">
                <a:solidFill>
                  <a:schemeClr val="tx1"/>
                </a:solidFill>
                <a:effectLst/>
                <a:latin typeface="+mn-lt"/>
                <a:ea typeface="+mn-ea"/>
                <a:cs typeface="+mn-cs"/>
              </a:rPr>
              <a:t>" hacker group (under the alias 'BadBoy17'); and Raymond "T-Bone" Kenney, a former </a:t>
            </a:r>
            <a:r>
              <a:rPr lang="en-US" sz="1200" kern="1200" dirty="0" err="1" smtClean="0">
                <a:solidFill>
                  <a:schemeClr val="tx1"/>
                </a:solidFill>
                <a:effectLst/>
                <a:latin typeface="+mn-lt"/>
                <a:ea typeface="+mn-ea"/>
                <a:cs typeface="+mn-cs"/>
              </a:rPr>
              <a:t>ctOS</a:t>
            </a:r>
            <a:r>
              <a:rPr lang="en-US" sz="1200" kern="1200" dirty="0" smtClean="0">
                <a:solidFill>
                  <a:schemeClr val="tx1"/>
                </a:solidFill>
                <a:effectLst/>
                <a:latin typeface="+mn-lt"/>
                <a:ea typeface="+mn-ea"/>
                <a:cs typeface="+mn-cs"/>
              </a:rPr>
              <a:t> engineer, and the hacker responsible for the north-east blackout in 2003. Aiden also encounters many enemies, including </a:t>
            </a:r>
            <a:r>
              <a:rPr lang="en-US" sz="1200" kern="1200" dirty="0" err="1" smtClean="0">
                <a:solidFill>
                  <a:schemeClr val="tx1"/>
                </a:solidFill>
                <a:effectLst/>
                <a:latin typeface="+mn-lt"/>
                <a:ea typeface="+mn-ea"/>
                <a:cs typeface="+mn-cs"/>
              </a:rPr>
              <a:t>Delford</a:t>
            </a:r>
            <a:r>
              <a:rPr lang="en-US" sz="1200" kern="1200" dirty="0" smtClean="0">
                <a:solidFill>
                  <a:schemeClr val="tx1"/>
                </a:solidFill>
                <a:effectLst/>
                <a:latin typeface="+mn-lt"/>
                <a:ea typeface="+mn-ea"/>
                <a:cs typeface="+mn-cs"/>
              </a:rPr>
              <a:t> "Iraq" Wade, a gang leader with a military background; and Dermot "Lucky" Quinn, owner of the </a:t>
            </a:r>
            <a:r>
              <a:rPr lang="en-US" sz="1200" kern="1200" dirty="0" err="1" smtClean="0">
                <a:solidFill>
                  <a:schemeClr val="tx1"/>
                </a:solidFill>
                <a:effectLst/>
                <a:latin typeface="+mn-lt"/>
                <a:ea typeface="+mn-ea"/>
                <a:cs typeface="+mn-cs"/>
              </a:rPr>
              <a:t>Merlaut</a:t>
            </a:r>
            <a:r>
              <a:rPr lang="en-US" sz="1200" kern="1200" dirty="0" smtClean="0">
                <a:solidFill>
                  <a:schemeClr val="tx1"/>
                </a:solidFill>
                <a:effectLst/>
                <a:latin typeface="+mn-lt"/>
                <a:ea typeface="+mn-ea"/>
                <a:cs typeface="+mn-cs"/>
              </a:rPr>
              <a:t> Hotel and crime boss of Chicago's crime underground. Other characters include Damien </a:t>
            </a:r>
            <a:r>
              <a:rPr lang="en-US" sz="1200" kern="1200" dirty="0" err="1" smtClean="0">
                <a:solidFill>
                  <a:schemeClr val="tx1"/>
                </a:solidFill>
                <a:effectLst/>
                <a:latin typeface="+mn-lt"/>
                <a:ea typeface="+mn-ea"/>
                <a:cs typeface="+mn-cs"/>
              </a:rPr>
              <a:t>Brenks</a:t>
            </a:r>
            <a:r>
              <a:rPr lang="en-US" sz="1200" kern="1200" dirty="0" smtClean="0">
                <a:solidFill>
                  <a:schemeClr val="tx1"/>
                </a:solidFill>
                <a:effectLst/>
                <a:latin typeface="+mn-lt"/>
                <a:ea typeface="+mn-ea"/>
                <a:cs typeface="+mn-cs"/>
              </a:rPr>
              <a:t>, Aiden's former mentor and partner-in-crime; and Maurice Vega, the triggerman who caused the accident that claimed Lena's life.</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Plot: In October 2012, Aiden Pearce and his mentor Damien </a:t>
            </a:r>
            <a:r>
              <a:rPr lang="en-US" sz="1200" kern="1200" dirty="0" err="1" smtClean="0">
                <a:solidFill>
                  <a:schemeClr val="tx1"/>
                </a:solidFill>
                <a:effectLst/>
                <a:latin typeface="+mn-lt"/>
                <a:ea typeface="+mn-ea"/>
                <a:cs typeface="+mn-cs"/>
              </a:rPr>
              <a:t>Brenks</a:t>
            </a:r>
            <a:r>
              <a:rPr lang="en-US" sz="1200" kern="1200" dirty="0" smtClean="0">
                <a:solidFill>
                  <a:schemeClr val="tx1"/>
                </a:solidFill>
                <a:effectLst/>
                <a:latin typeface="+mn-lt"/>
                <a:ea typeface="+mn-ea"/>
                <a:cs typeface="+mn-cs"/>
              </a:rPr>
              <a:t> launch an electronic bank heist at the </a:t>
            </a:r>
            <a:r>
              <a:rPr lang="en-US" sz="1200" kern="1200" dirty="0" err="1" smtClean="0">
                <a:solidFill>
                  <a:schemeClr val="tx1"/>
                </a:solidFill>
                <a:effectLst/>
                <a:latin typeface="+mn-lt"/>
                <a:ea typeface="+mn-ea"/>
                <a:cs typeface="+mn-cs"/>
              </a:rPr>
              <a:t>Merlaut</a:t>
            </a:r>
            <a:r>
              <a:rPr lang="en-US" sz="1200" kern="1200" dirty="0" smtClean="0">
                <a:solidFill>
                  <a:schemeClr val="tx1"/>
                </a:solidFill>
                <a:effectLst/>
                <a:latin typeface="+mn-lt"/>
                <a:ea typeface="+mn-ea"/>
                <a:cs typeface="+mn-cs"/>
              </a:rPr>
              <a:t> Hotel, with Aiden transferring the funds through his smartphone. When they come across a strange file and alert another hacker, Damien tries to find the hacker, giving them both away. Unable to talk Damien out of it, Aiden stops him by leaving. Fearing for the safety of his family— sister Nicole, and her children Lena and Jackson—Aiden decides to drive them to safety under the guise of a surprise trip. However, on the way, two </a:t>
            </a:r>
            <a:r>
              <a:rPr lang="en-US" sz="1200" kern="1200" dirty="0" err="1" smtClean="0">
                <a:solidFill>
                  <a:schemeClr val="tx1"/>
                </a:solidFill>
                <a:effectLst/>
                <a:latin typeface="+mn-lt"/>
                <a:ea typeface="+mn-ea"/>
                <a:cs typeface="+mn-cs"/>
              </a:rPr>
              <a:t>hitmen</a:t>
            </a:r>
            <a:r>
              <a:rPr lang="en-US" sz="1200" kern="1200" dirty="0" smtClean="0">
                <a:solidFill>
                  <a:schemeClr val="tx1"/>
                </a:solidFill>
                <a:effectLst/>
                <a:latin typeface="+mn-lt"/>
                <a:ea typeface="+mn-ea"/>
                <a:cs typeface="+mn-cs"/>
              </a:rPr>
              <a:t> are hired to intercept the car and take Aiden out. One of the </a:t>
            </a:r>
            <a:r>
              <a:rPr lang="en-US" sz="1200" kern="1200" dirty="0" err="1" smtClean="0">
                <a:solidFill>
                  <a:schemeClr val="tx1"/>
                </a:solidFill>
                <a:effectLst/>
                <a:latin typeface="+mn-lt"/>
                <a:ea typeface="+mn-ea"/>
                <a:cs typeface="+mn-cs"/>
              </a:rPr>
              <a:t>hitmen</a:t>
            </a:r>
            <a:r>
              <a:rPr lang="en-US" sz="1200" kern="1200" dirty="0" smtClean="0">
                <a:solidFill>
                  <a:schemeClr val="tx1"/>
                </a:solidFill>
                <a:effectLst/>
                <a:latin typeface="+mn-lt"/>
                <a:ea typeface="+mn-ea"/>
                <a:cs typeface="+mn-cs"/>
              </a:rPr>
              <a:t>, Maurice Vega, fires the shot that crashes the car and puts Lena in a coma, and she dies two months later.</a:t>
            </a:r>
            <a:endParaRPr lang="en-ZA"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year later, Aiden, now a vigilante known as "The Fox", or "The Vigilante", tracks down Maurice in the Parker Square district. After a fruitless interrogation about Maurice's contractor, Aiden leaves Maurice in the hands of </a:t>
            </a:r>
            <a:r>
              <a:rPr lang="en-US" sz="1200" kern="1200" dirty="0" err="1" smtClean="0">
                <a:solidFill>
                  <a:schemeClr val="tx1"/>
                </a:solidFill>
                <a:effectLst/>
                <a:latin typeface="+mn-lt"/>
                <a:ea typeface="+mn-ea"/>
                <a:cs typeface="+mn-cs"/>
              </a:rPr>
              <a:t>Jordi</a:t>
            </a:r>
            <a:r>
              <a:rPr lang="en-US" sz="1200" kern="1200" dirty="0" smtClean="0">
                <a:solidFill>
                  <a:schemeClr val="tx1"/>
                </a:solidFill>
                <a:effectLst/>
                <a:latin typeface="+mn-lt"/>
                <a:ea typeface="+mn-ea"/>
                <a:cs typeface="+mn-cs"/>
              </a:rPr>
              <a:t> Chen while he hacks the </a:t>
            </a:r>
            <a:r>
              <a:rPr lang="en-US" sz="1200" kern="1200" dirty="0" err="1" smtClean="0">
                <a:solidFill>
                  <a:schemeClr val="tx1"/>
                </a:solidFill>
                <a:effectLst/>
                <a:latin typeface="+mn-lt"/>
                <a:ea typeface="+mn-ea"/>
                <a:cs typeface="+mn-cs"/>
              </a:rPr>
              <a:t>ctOS</a:t>
            </a:r>
            <a:r>
              <a:rPr lang="en-US" sz="1200" kern="1200" dirty="0" smtClean="0">
                <a:solidFill>
                  <a:schemeClr val="tx1"/>
                </a:solidFill>
                <a:effectLst/>
                <a:latin typeface="+mn-lt"/>
                <a:ea typeface="+mn-ea"/>
                <a:cs typeface="+mn-cs"/>
              </a:rPr>
              <a:t> to help them escape unnoticed. As Aiden investigates further, Damien (whom he cut ties with since the </a:t>
            </a:r>
            <a:r>
              <a:rPr lang="en-US" sz="1200" kern="1200" dirty="0" err="1" smtClean="0">
                <a:solidFill>
                  <a:schemeClr val="tx1"/>
                </a:solidFill>
                <a:effectLst/>
                <a:latin typeface="+mn-lt"/>
                <a:ea typeface="+mn-ea"/>
                <a:cs typeface="+mn-cs"/>
              </a:rPr>
              <a:t>Merlaut</a:t>
            </a:r>
            <a:r>
              <a:rPr lang="en-US" sz="1200" kern="1200" dirty="0" smtClean="0">
                <a:solidFill>
                  <a:schemeClr val="tx1"/>
                </a:solidFill>
                <a:effectLst/>
                <a:latin typeface="+mn-lt"/>
                <a:ea typeface="+mn-ea"/>
                <a:cs typeface="+mn-cs"/>
              </a:rPr>
              <a:t> robbery) approaches him, requesting to find the other hacker from the </a:t>
            </a:r>
            <a:r>
              <a:rPr lang="en-US" sz="1200" kern="1200" dirty="0" err="1" smtClean="0">
                <a:solidFill>
                  <a:schemeClr val="tx1"/>
                </a:solidFill>
                <a:effectLst/>
                <a:latin typeface="+mn-lt"/>
                <a:ea typeface="+mn-ea"/>
                <a:cs typeface="+mn-cs"/>
              </a:rPr>
              <a:t>Merlaut</a:t>
            </a:r>
            <a:r>
              <a:rPr lang="en-US" sz="1200" kern="1200" dirty="0" smtClean="0">
                <a:solidFill>
                  <a:schemeClr val="tx1"/>
                </a:solidFill>
                <a:effectLst/>
                <a:latin typeface="+mn-lt"/>
                <a:ea typeface="+mn-ea"/>
                <a:cs typeface="+mn-cs"/>
              </a:rPr>
              <a:t> job. Upon Aiden's refusal, Damien kidnaps Nicole, forcing Aiden to comply with Damien's demands in order to ensure her safety, though he manages to prevent Jackson from being kidnapped and leaves him under the care of his psychiatrist.</a:t>
            </a:r>
            <a:endParaRPr lang="en-ZA"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With the help of Clara Lille, a member of hacking syndicate </a:t>
            </a:r>
            <a:r>
              <a:rPr lang="en-US" sz="1200" kern="1200" dirty="0" err="1" smtClean="0">
                <a:solidFill>
                  <a:schemeClr val="tx1"/>
                </a:solidFill>
                <a:effectLst/>
                <a:latin typeface="+mn-lt"/>
                <a:ea typeface="+mn-ea"/>
                <a:cs typeface="+mn-cs"/>
              </a:rPr>
              <a:t>DedSec</a:t>
            </a:r>
            <a:r>
              <a:rPr lang="en-US" sz="1200" kern="1200" dirty="0" smtClean="0">
                <a:solidFill>
                  <a:schemeClr val="tx1"/>
                </a:solidFill>
                <a:effectLst/>
                <a:latin typeface="+mn-lt"/>
                <a:ea typeface="+mn-ea"/>
                <a:cs typeface="+mn-cs"/>
              </a:rPr>
              <a:t>, Aiden tracks down the second hacker: ex-military gang leader </a:t>
            </a:r>
            <a:r>
              <a:rPr lang="en-US" sz="1200" kern="1200" dirty="0" err="1" smtClean="0">
                <a:solidFill>
                  <a:schemeClr val="tx1"/>
                </a:solidFill>
                <a:effectLst/>
                <a:latin typeface="+mn-lt"/>
                <a:ea typeface="+mn-ea"/>
                <a:cs typeface="+mn-cs"/>
              </a:rPr>
              <a:t>Delford</a:t>
            </a:r>
            <a:r>
              <a:rPr lang="en-US" sz="1200" kern="1200" dirty="0" smtClean="0">
                <a:solidFill>
                  <a:schemeClr val="tx1"/>
                </a:solidFill>
                <a:effectLst/>
                <a:latin typeface="+mn-lt"/>
                <a:ea typeface="+mn-ea"/>
                <a:cs typeface="+mn-cs"/>
              </a:rPr>
              <a:t> "Iraq" Wade. Aiden obtains the electronic key to Iraq's server room and obtains a sample of the data from his servers. He and Clara find that Iraq has secrets on almost every citizen of Chicago, effectively protecting his gang from the authorities. When they come across encrypted data beyond Clara's ability, she directs Aiden to seek out Raymond "T-Bone" Kenney. After Aiden completes some tasks for him, T-Bone agrees to help decrypt the data.</a:t>
            </a:r>
            <a:endParaRPr lang="en-ZA"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Aiden mounts an assault on Iraq's compound, making it to his server room. After Aiden downloads the server data, Iraq confronts him; Aiden kills him and leaves the compound. While browsing the server information, another hacker–JB "</a:t>
            </a:r>
            <a:r>
              <a:rPr lang="en-US" sz="1200" kern="1200" dirty="0" err="1" smtClean="0">
                <a:solidFill>
                  <a:schemeClr val="tx1"/>
                </a:solidFill>
                <a:effectLst/>
                <a:latin typeface="+mn-lt"/>
                <a:ea typeface="+mn-ea"/>
                <a:cs typeface="+mn-cs"/>
              </a:rPr>
              <a:t>Defalt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Marcowicz</a:t>
            </a:r>
            <a:r>
              <a:rPr lang="en-US" sz="1200" kern="1200" dirty="0" smtClean="0">
                <a:solidFill>
                  <a:schemeClr val="tx1"/>
                </a:solidFill>
                <a:effectLst/>
                <a:latin typeface="+mn-lt"/>
                <a:ea typeface="+mn-ea"/>
                <a:cs typeface="+mn-cs"/>
              </a:rPr>
              <a:t>–infiltrates their system, stealing the information before deleting it from their servers. </a:t>
            </a:r>
            <a:r>
              <a:rPr lang="en-US" sz="1200" kern="1200" dirty="0" err="1" smtClean="0">
                <a:solidFill>
                  <a:schemeClr val="tx1"/>
                </a:solidFill>
                <a:effectLst/>
                <a:latin typeface="+mn-lt"/>
                <a:ea typeface="+mn-ea"/>
                <a:cs typeface="+mn-cs"/>
              </a:rPr>
              <a:t>Defalt</a:t>
            </a:r>
            <a:r>
              <a:rPr lang="en-US" sz="1200" kern="1200" dirty="0" smtClean="0">
                <a:solidFill>
                  <a:schemeClr val="tx1"/>
                </a:solidFill>
                <a:effectLst/>
                <a:latin typeface="+mn-lt"/>
                <a:ea typeface="+mn-ea"/>
                <a:cs typeface="+mn-cs"/>
              </a:rPr>
              <a:t> also leaves a recording that reveals Clara helped locate Aiden and Damien eleven months prior, which ultimately led to his niece's death. Angered, Aiden demands that Clara leave. Later, when Aiden confronts Damien about the loss of the server data, Damien publicizes Aiden's vigilantism, alerting the authorities of his identity.</a:t>
            </a:r>
            <a:endParaRPr lang="en-ZA"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Eventually, Aiden and T-Bone locate and take down </a:t>
            </a:r>
            <a:r>
              <a:rPr lang="en-US" sz="1200" kern="1200" dirty="0" err="1" smtClean="0">
                <a:solidFill>
                  <a:schemeClr val="tx1"/>
                </a:solidFill>
                <a:effectLst/>
                <a:latin typeface="+mn-lt"/>
                <a:ea typeface="+mn-ea"/>
                <a:cs typeface="+mn-cs"/>
              </a:rPr>
              <a:t>Defalt</a:t>
            </a:r>
            <a:r>
              <a:rPr lang="en-US" sz="1200" kern="1200" dirty="0" smtClean="0">
                <a:solidFill>
                  <a:schemeClr val="tx1"/>
                </a:solidFill>
                <a:effectLst/>
                <a:latin typeface="+mn-lt"/>
                <a:ea typeface="+mn-ea"/>
                <a:cs typeface="+mn-cs"/>
              </a:rPr>
              <a:t>, and retrieve the data again. Meanwhile, Aiden discovers where Nicole is being kept, and frees her. Aiden drives Nicole and Jackson out of town to keep them safe. Examining the server data, T-Bone discovers the contractor who ordered the hit that killed Aiden's niece: Dermot "Lucky" Quinn, leader of the Chicago South Club mob, notorious human trafficker, and owner of the </a:t>
            </a:r>
            <a:r>
              <a:rPr lang="en-US" sz="1200" kern="1200" dirty="0" err="1" smtClean="0">
                <a:solidFill>
                  <a:schemeClr val="tx1"/>
                </a:solidFill>
                <a:effectLst/>
                <a:latin typeface="+mn-lt"/>
                <a:ea typeface="+mn-ea"/>
                <a:cs typeface="+mn-cs"/>
              </a:rPr>
              <a:t>Merlaut</a:t>
            </a:r>
            <a:r>
              <a:rPr lang="en-US" sz="1200" kern="1200" dirty="0" smtClean="0">
                <a:solidFill>
                  <a:schemeClr val="tx1"/>
                </a:solidFill>
                <a:effectLst/>
                <a:latin typeface="+mn-lt"/>
                <a:ea typeface="+mn-ea"/>
                <a:cs typeface="+mn-cs"/>
              </a:rPr>
              <a:t> Hotel.</a:t>
            </a:r>
            <a:endParaRPr lang="en-ZA"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Aiden tracks down and confronts Quinn, shutting off his pacemaker. In his dying moments, Quinn reveals that he ordered the hit because he thought that Aiden was searching for blackmail footage of the mayor, whom Quinn is closely associated with. After Quinn finally dies, Aiden races to Clara, who is ambushed and killed by Quinn's men. During Aiden's attempts to track down Damien, he discovers that Damien has unlocked </a:t>
            </a:r>
            <a:r>
              <a:rPr lang="en-US" sz="1200" kern="1200" dirty="0" err="1" smtClean="0">
                <a:solidFill>
                  <a:schemeClr val="tx1"/>
                </a:solidFill>
                <a:effectLst/>
                <a:latin typeface="+mn-lt"/>
                <a:ea typeface="+mn-ea"/>
                <a:cs typeface="+mn-cs"/>
              </a:rPr>
              <a:t>ctOS</a:t>
            </a:r>
            <a:r>
              <a:rPr lang="en-US" sz="1200" kern="1200" dirty="0" smtClean="0">
                <a:solidFill>
                  <a:schemeClr val="tx1"/>
                </a:solidFill>
                <a:effectLst/>
                <a:latin typeface="+mn-lt"/>
                <a:ea typeface="+mn-ea"/>
                <a:cs typeface="+mn-cs"/>
              </a:rPr>
              <a:t>, allowing him access to the entire city. In order to find him, Aiden uploads a virus into </a:t>
            </a:r>
            <a:r>
              <a:rPr lang="en-US" sz="1200" kern="1200" dirty="0" err="1" smtClean="0">
                <a:solidFill>
                  <a:schemeClr val="tx1"/>
                </a:solidFill>
                <a:effectLst/>
                <a:latin typeface="+mn-lt"/>
                <a:ea typeface="+mn-ea"/>
                <a:cs typeface="+mn-cs"/>
              </a:rPr>
              <a:t>ctOS</a:t>
            </a:r>
            <a:r>
              <a:rPr lang="en-US" sz="1200" kern="1200" dirty="0" smtClean="0">
                <a:solidFill>
                  <a:schemeClr val="tx1"/>
                </a:solidFill>
                <a:effectLst/>
                <a:latin typeface="+mn-lt"/>
                <a:ea typeface="+mn-ea"/>
                <a:cs typeface="+mn-cs"/>
              </a:rPr>
              <a:t> and shuts down the entire system, blacking out the city. By doing this, Aiden reaches Damien, who is hiding in a lighthouse. As he confronts Damien, </a:t>
            </a:r>
            <a:r>
              <a:rPr lang="en-US" sz="1200" kern="1200" dirty="0" err="1" smtClean="0">
                <a:solidFill>
                  <a:schemeClr val="tx1"/>
                </a:solidFill>
                <a:effectLst/>
                <a:latin typeface="+mn-lt"/>
                <a:ea typeface="+mn-ea"/>
                <a:cs typeface="+mn-cs"/>
              </a:rPr>
              <a:t>Jordi</a:t>
            </a:r>
            <a:r>
              <a:rPr lang="en-US" sz="1200" kern="1200" dirty="0" smtClean="0">
                <a:solidFill>
                  <a:schemeClr val="tx1"/>
                </a:solidFill>
                <a:effectLst/>
                <a:latin typeface="+mn-lt"/>
                <a:ea typeface="+mn-ea"/>
                <a:cs typeface="+mn-cs"/>
              </a:rPr>
              <a:t> arrives, revealing that he has switched allegiance. Nevertheless, Aiden manages to stun </a:t>
            </a:r>
            <a:r>
              <a:rPr lang="en-US" sz="1200" kern="1200" dirty="0" err="1" smtClean="0">
                <a:solidFill>
                  <a:schemeClr val="tx1"/>
                </a:solidFill>
                <a:effectLst/>
                <a:latin typeface="+mn-lt"/>
                <a:ea typeface="+mn-ea"/>
                <a:cs typeface="+mn-cs"/>
              </a:rPr>
              <a:t>Jordi</a:t>
            </a:r>
            <a:r>
              <a:rPr lang="en-US" sz="1200" kern="1200" dirty="0" smtClean="0">
                <a:solidFill>
                  <a:schemeClr val="tx1"/>
                </a:solidFill>
                <a:effectLst/>
                <a:latin typeface="+mn-lt"/>
                <a:ea typeface="+mn-ea"/>
                <a:cs typeface="+mn-cs"/>
              </a:rPr>
              <a:t> and kill Damien. As he watches Chicago come back to life, Aiden accepts his role of "the Vigilante", to protect and, if necessary, to punish. After the credits, </a:t>
            </a:r>
            <a:r>
              <a:rPr lang="en-US" sz="1200" kern="1200" dirty="0" err="1" smtClean="0">
                <a:solidFill>
                  <a:schemeClr val="tx1"/>
                </a:solidFill>
                <a:effectLst/>
                <a:latin typeface="+mn-lt"/>
                <a:ea typeface="+mn-ea"/>
                <a:cs typeface="+mn-cs"/>
              </a:rPr>
              <a:t>Jordi</a:t>
            </a:r>
            <a:r>
              <a:rPr lang="en-US" sz="1200" kern="1200" dirty="0" smtClean="0">
                <a:solidFill>
                  <a:schemeClr val="tx1"/>
                </a:solidFill>
                <a:effectLst/>
                <a:latin typeface="+mn-lt"/>
                <a:ea typeface="+mn-ea"/>
                <a:cs typeface="+mn-cs"/>
              </a:rPr>
              <a:t> calls Aiden one last time to tell him where Maurice is being held. Aiden heads there, and chooses to either kill him or spare him. The </a:t>
            </a:r>
            <a:r>
              <a:rPr lang="en-US" sz="1200" kern="1200" dirty="0" err="1" smtClean="0">
                <a:solidFill>
                  <a:schemeClr val="tx1"/>
                </a:solidFill>
                <a:effectLst/>
                <a:latin typeface="+mn-lt"/>
                <a:ea typeface="+mn-ea"/>
                <a:cs typeface="+mn-cs"/>
              </a:rPr>
              <a:t>Blume</a:t>
            </a:r>
            <a:r>
              <a:rPr lang="en-US" sz="1200" kern="1200" dirty="0" smtClean="0">
                <a:solidFill>
                  <a:schemeClr val="tx1"/>
                </a:solidFill>
                <a:effectLst/>
                <a:latin typeface="+mn-lt"/>
                <a:ea typeface="+mn-ea"/>
                <a:cs typeface="+mn-cs"/>
              </a:rPr>
              <a:t> Corporation also announces that the </a:t>
            </a:r>
            <a:r>
              <a:rPr lang="en-US" sz="1200" kern="1200" dirty="0" err="1" smtClean="0">
                <a:solidFill>
                  <a:schemeClr val="tx1"/>
                </a:solidFill>
                <a:effectLst/>
                <a:latin typeface="+mn-lt"/>
                <a:ea typeface="+mn-ea"/>
                <a:cs typeface="+mn-cs"/>
              </a:rPr>
              <a:t>ctOS</a:t>
            </a:r>
            <a:r>
              <a:rPr lang="en-US" sz="1200" kern="1200" dirty="0" smtClean="0">
                <a:solidFill>
                  <a:schemeClr val="tx1"/>
                </a:solidFill>
                <a:effectLst/>
                <a:latin typeface="+mn-lt"/>
                <a:ea typeface="+mn-ea"/>
                <a:cs typeface="+mn-cs"/>
              </a:rPr>
              <a:t> will be adopted in several major cities across the country, using </a:t>
            </a:r>
            <a:r>
              <a:rPr lang="en-US" sz="1200" kern="1200" dirty="0" err="1" smtClean="0">
                <a:solidFill>
                  <a:schemeClr val="tx1"/>
                </a:solidFill>
                <a:effectLst/>
                <a:latin typeface="+mn-lt"/>
                <a:ea typeface="+mn-ea"/>
                <a:cs typeface="+mn-cs"/>
              </a:rPr>
              <a:t>ctOS</a:t>
            </a:r>
            <a:r>
              <a:rPr lang="en-US" sz="1200" kern="1200" dirty="0" smtClean="0">
                <a:solidFill>
                  <a:schemeClr val="tx1"/>
                </a:solidFill>
                <a:effectLst/>
                <a:latin typeface="+mn-lt"/>
                <a:ea typeface="+mn-ea"/>
                <a:cs typeface="+mn-cs"/>
              </a:rPr>
              <a:t> 2.0.</a:t>
            </a:r>
            <a:endParaRPr lang="en-ZA"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One year after the events of the single-player campaign, Aiden Pearce has gone into hiding while T-Bone erases all traces leading to him from </a:t>
            </a:r>
            <a:r>
              <a:rPr lang="en-US" sz="1200" kern="1200" dirty="0" err="1" smtClean="0">
                <a:solidFill>
                  <a:schemeClr val="tx1"/>
                </a:solidFill>
                <a:effectLst/>
                <a:latin typeface="+mn-lt"/>
                <a:ea typeface="+mn-ea"/>
                <a:cs typeface="+mn-cs"/>
              </a:rPr>
              <a:t>Blume's</a:t>
            </a:r>
            <a:r>
              <a:rPr lang="en-US" sz="1200" kern="1200" dirty="0" smtClean="0">
                <a:solidFill>
                  <a:schemeClr val="tx1"/>
                </a:solidFill>
                <a:effectLst/>
                <a:latin typeface="+mn-lt"/>
                <a:ea typeface="+mn-ea"/>
                <a:cs typeface="+mn-cs"/>
              </a:rPr>
              <a:t> databases and prepares to leave Chicago when he is contacted by his friend Tobias </a:t>
            </a:r>
            <a:r>
              <a:rPr lang="en-US" sz="1200" kern="1200" dirty="0" err="1" smtClean="0">
                <a:solidFill>
                  <a:schemeClr val="tx1"/>
                </a:solidFill>
                <a:effectLst/>
                <a:latin typeface="+mn-lt"/>
                <a:ea typeface="+mn-ea"/>
                <a:cs typeface="+mn-cs"/>
              </a:rPr>
              <a:t>Frewer</a:t>
            </a:r>
            <a:r>
              <a:rPr lang="en-US" sz="1200" kern="1200" dirty="0" smtClean="0">
                <a:solidFill>
                  <a:schemeClr val="tx1"/>
                </a:solidFill>
                <a:effectLst/>
                <a:latin typeface="+mn-lt"/>
                <a:ea typeface="+mn-ea"/>
                <a:cs typeface="+mn-cs"/>
              </a:rPr>
              <a:t>, asking for help after he had been kidnapped by Fixers. Upon rescuing Tobias, T-Bone realizes that both are being hunted by </a:t>
            </a:r>
            <a:r>
              <a:rPr lang="en-US" sz="1200" kern="1200" dirty="0" err="1" smtClean="0">
                <a:solidFill>
                  <a:schemeClr val="tx1"/>
                </a:solidFill>
                <a:effectLst/>
                <a:latin typeface="+mn-lt"/>
                <a:ea typeface="+mn-ea"/>
                <a:cs typeface="+mn-cs"/>
              </a:rPr>
              <a:t>Blume</a:t>
            </a:r>
            <a:r>
              <a:rPr lang="en-US" sz="1200" kern="1200" dirty="0" smtClean="0">
                <a:solidFill>
                  <a:schemeClr val="tx1"/>
                </a:solidFill>
                <a:effectLst/>
                <a:latin typeface="+mn-lt"/>
                <a:ea typeface="+mn-ea"/>
                <a:cs typeface="+mn-cs"/>
              </a:rPr>
              <a:t> and works with him to erase all their traces before fleeing the city, but their efforts are hindered by </a:t>
            </a:r>
            <a:r>
              <a:rPr lang="en-US" sz="1200" kern="1200" dirty="0" err="1" smtClean="0">
                <a:solidFill>
                  <a:schemeClr val="tx1"/>
                </a:solidFill>
                <a:effectLst/>
                <a:latin typeface="+mn-lt"/>
                <a:ea typeface="+mn-ea"/>
                <a:cs typeface="+mn-cs"/>
              </a:rPr>
              <a:t>Defalt</a:t>
            </a:r>
            <a:r>
              <a:rPr lang="en-US" sz="1200" kern="1200" dirty="0" smtClean="0">
                <a:solidFill>
                  <a:schemeClr val="tx1"/>
                </a:solidFill>
                <a:effectLst/>
                <a:latin typeface="+mn-lt"/>
                <a:ea typeface="+mn-ea"/>
                <a:cs typeface="+mn-cs"/>
              </a:rPr>
              <a:t>, who is working with </a:t>
            </a:r>
            <a:r>
              <a:rPr lang="en-US" sz="1200" kern="1200" dirty="0" err="1" smtClean="0">
                <a:solidFill>
                  <a:schemeClr val="tx1"/>
                </a:solidFill>
                <a:effectLst/>
                <a:latin typeface="+mn-lt"/>
                <a:ea typeface="+mn-ea"/>
                <a:cs typeface="+mn-cs"/>
              </a:rPr>
              <a:t>Blume</a:t>
            </a:r>
            <a:r>
              <a:rPr lang="en-US" sz="1200" kern="1200" dirty="0" smtClean="0">
                <a:solidFill>
                  <a:schemeClr val="tx1"/>
                </a:solidFill>
                <a:effectLst/>
                <a:latin typeface="+mn-lt"/>
                <a:ea typeface="+mn-ea"/>
                <a:cs typeface="+mn-cs"/>
              </a:rPr>
              <a:t> to track them down. T-Bone confronts </a:t>
            </a:r>
            <a:r>
              <a:rPr lang="en-US" sz="1200" kern="1200" dirty="0" err="1" smtClean="0">
                <a:solidFill>
                  <a:schemeClr val="tx1"/>
                </a:solidFill>
                <a:effectLst/>
                <a:latin typeface="+mn-lt"/>
                <a:ea typeface="+mn-ea"/>
                <a:cs typeface="+mn-cs"/>
              </a:rPr>
              <a:t>Defalt</a:t>
            </a:r>
            <a:r>
              <a:rPr lang="en-US" sz="1200" kern="1200" dirty="0" smtClean="0">
                <a:solidFill>
                  <a:schemeClr val="tx1"/>
                </a:solidFill>
                <a:effectLst/>
                <a:latin typeface="+mn-lt"/>
                <a:ea typeface="+mn-ea"/>
                <a:cs typeface="+mn-cs"/>
              </a:rPr>
              <a:t> and learns that he is after them in revenge for his brother, who was killed in the north-east blackout caused by him ten years ago. After joining forces to defeat and kill </a:t>
            </a:r>
            <a:r>
              <a:rPr lang="en-US" sz="1200" kern="1200" dirty="0" err="1" smtClean="0">
                <a:solidFill>
                  <a:schemeClr val="tx1"/>
                </a:solidFill>
                <a:effectLst/>
                <a:latin typeface="+mn-lt"/>
                <a:ea typeface="+mn-ea"/>
                <a:cs typeface="+mn-cs"/>
              </a:rPr>
              <a:t>Defalt</a:t>
            </a:r>
            <a:r>
              <a:rPr lang="en-US" sz="1200" kern="1200" dirty="0" smtClean="0">
                <a:solidFill>
                  <a:schemeClr val="tx1"/>
                </a:solidFill>
                <a:effectLst/>
                <a:latin typeface="+mn-lt"/>
                <a:ea typeface="+mn-ea"/>
                <a:cs typeface="+mn-cs"/>
              </a:rPr>
              <a:t>, T-Bone and Tobias decide to stay in Chicago to fight against </a:t>
            </a:r>
            <a:r>
              <a:rPr lang="en-US" sz="1200" kern="1200" dirty="0" err="1" smtClean="0">
                <a:solidFill>
                  <a:schemeClr val="tx1"/>
                </a:solidFill>
                <a:effectLst/>
                <a:latin typeface="+mn-lt"/>
                <a:ea typeface="+mn-ea"/>
                <a:cs typeface="+mn-cs"/>
              </a:rPr>
              <a:t>Blume</a:t>
            </a:r>
            <a:r>
              <a:rPr lang="en-US" sz="1200" kern="1200" dirty="0" smtClean="0">
                <a:solidFill>
                  <a:schemeClr val="tx1"/>
                </a:solidFill>
                <a:effectLst/>
                <a:latin typeface="+mn-lt"/>
                <a:ea typeface="+mn-ea"/>
                <a:cs typeface="+mn-cs"/>
              </a:rPr>
              <a:t> and consider asking Aiden to join their cause.</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a:p>
            <a:endParaRPr lang="en-US" dirty="0" smtClean="0"/>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a:t>
            </a:fld>
            <a:endParaRPr lang="en-ZA"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Task: You are the Watch_Dogs. Tonight you must develop your hacking skills in a number of challenges and ultimately be good enough to hack into </a:t>
            </a:r>
            <a:r>
              <a:rPr lang="en-US" sz="1200" kern="1200" dirty="0" err="1" smtClean="0">
                <a:solidFill>
                  <a:schemeClr val="tx1"/>
                </a:solidFill>
                <a:latin typeface="+mn-lt"/>
                <a:ea typeface="+mn-ea"/>
                <a:cs typeface="+mn-cs"/>
              </a:rPr>
              <a:t>ctOS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CenTral</a:t>
            </a:r>
            <a:r>
              <a:rPr lang="en-US" sz="1200" kern="1200" dirty="0" smtClean="0">
                <a:solidFill>
                  <a:schemeClr val="tx1"/>
                </a:solidFill>
                <a:latin typeface="+mn-lt"/>
                <a:ea typeface="+mn-ea"/>
                <a:cs typeface="+mn-cs"/>
              </a:rPr>
              <a:t> Operating System), crash the system and liberate us in the first ever techno war in South Africa!</a:t>
            </a:r>
          </a:p>
        </p:txBody>
      </p:sp>
      <p:sp>
        <p:nvSpPr>
          <p:cNvPr id="4" name="Slide Number Placeholder 3"/>
          <p:cNvSpPr>
            <a:spLocks noGrp="1"/>
          </p:cNvSpPr>
          <p:nvPr>
            <p:ph type="sldNum" sz="quarter" idx="10"/>
          </p:nvPr>
        </p:nvSpPr>
        <p:spPr/>
        <p:txBody>
          <a:bodyPr/>
          <a:lstStyle/>
          <a:p>
            <a:fld id="{BB7EA155-D7D1-CE47-84CA-19517ADA7252}" type="slidenum">
              <a:rPr lang="en-US" smtClean="0"/>
              <a:t>10</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Groups: Divide the teens into “Hacker Groups” - they come up with their own name and signal (like a secret handshake or sign). </a:t>
            </a:r>
          </a:p>
        </p:txBody>
      </p:sp>
      <p:sp>
        <p:nvSpPr>
          <p:cNvPr id="4" name="Slide Number Placeholder 3"/>
          <p:cNvSpPr>
            <a:spLocks noGrp="1"/>
          </p:cNvSpPr>
          <p:nvPr>
            <p:ph type="sldNum" sz="quarter" idx="10"/>
          </p:nvPr>
        </p:nvSpPr>
        <p:spPr/>
        <p:txBody>
          <a:bodyPr/>
          <a:lstStyle/>
          <a:p>
            <a:fld id="{BB7EA155-D7D1-CE47-84CA-19517ADA7252}" type="slidenum">
              <a:rPr lang="en-US" smtClean="0"/>
              <a:t>11</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Test Your Speed: You need to </a:t>
            </a:r>
            <a:r>
              <a:rPr lang="en-US" sz="1200" b="0" dirty="0" smtClean="0">
                <a:solidFill>
                  <a:srgbClr val="00FF00"/>
                </a:solidFill>
                <a:effectLst>
                  <a:glow rad="254000">
                    <a:schemeClr val="tx1">
                      <a:alpha val="77000"/>
                    </a:schemeClr>
                  </a:glow>
                </a:effectLst>
              </a:rPr>
              <a:t>Appoint a hacker, Use a cell phone, Copy coding from the screen.</a:t>
            </a:r>
            <a:r>
              <a:rPr lang="en-US" sz="1200" b="0" baseline="0" dirty="0" smtClean="0">
                <a:solidFill>
                  <a:srgbClr val="00FF00"/>
                </a:solidFill>
                <a:effectLst>
                  <a:glow rad="254000">
                    <a:schemeClr val="tx1">
                      <a:alpha val="77000"/>
                    </a:schemeClr>
                  </a:glow>
                </a:effectLst>
              </a:rPr>
              <a:t> The f</a:t>
            </a:r>
            <a:r>
              <a:rPr lang="en-US" sz="1200" b="0" dirty="0" smtClean="0">
                <a:solidFill>
                  <a:srgbClr val="00FF00"/>
                </a:solidFill>
                <a:effectLst>
                  <a:glow rad="254000">
                    <a:schemeClr val="tx1">
                      <a:alpha val="77000"/>
                    </a:schemeClr>
                  </a:glow>
                </a:effectLst>
              </a:rPr>
              <a:t>astest team finished wins points for their team.</a:t>
            </a:r>
            <a:r>
              <a:rPr lang="en-US" sz="1200" b="0" baseline="0" dirty="0" smtClean="0">
                <a:solidFill>
                  <a:srgbClr val="00FF00"/>
                </a:solidFill>
                <a:effectLst>
                  <a:glow rad="254000">
                    <a:schemeClr val="tx1">
                      <a:alpha val="77000"/>
                    </a:schemeClr>
                  </a:glow>
                </a:effectLst>
              </a:rPr>
              <a:t> </a:t>
            </a:r>
            <a:r>
              <a:rPr lang="en-US" dirty="0" smtClean="0"/>
              <a:t>There will be</a:t>
            </a:r>
            <a:r>
              <a:rPr lang="en-US" baseline="0" dirty="0" smtClean="0"/>
              <a:t> three messages that appear for a limited time. The more you copy and get correct the more chance you have of winning!</a:t>
            </a:r>
            <a:endParaRPr lang="en-US" dirty="0" smtClean="0"/>
          </a:p>
        </p:txBody>
      </p:sp>
      <p:sp>
        <p:nvSpPr>
          <p:cNvPr id="4" name="Slide Number Placeholder 3"/>
          <p:cNvSpPr>
            <a:spLocks noGrp="1"/>
          </p:cNvSpPr>
          <p:nvPr>
            <p:ph type="sldNum" sz="quarter" idx="10"/>
          </p:nvPr>
        </p:nvSpPr>
        <p:spPr/>
        <p:txBody>
          <a:bodyPr/>
          <a:lstStyle/>
          <a:p>
            <a:fld id="{BB7EA155-D7D1-CE47-84CA-19517ADA7252}" type="slidenum">
              <a:rPr lang="en-US" smtClean="0"/>
              <a:t>12</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Aft>
                <a:spcPts val="1200"/>
              </a:spcAft>
            </a:pPr>
            <a:r>
              <a:rPr lang="en-US" sz="1200" kern="1200" baseline="0" dirty="0" smtClean="0">
                <a:solidFill>
                  <a:schemeClr val="tx1"/>
                </a:solidFill>
                <a:latin typeface="+mn-lt"/>
                <a:ea typeface="+mn-ea"/>
                <a:cs typeface="+mn-cs"/>
              </a:rPr>
              <a:t>Here is the text for the first message: </a:t>
            </a:r>
          </a:p>
          <a:p>
            <a:pPr>
              <a:lnSpc>
                <a:spcPct val="80000"/>
              </a:lnSpc>
              <a:spcAft>
                <a:spcPts val="1200"/>
              </a:spcAft>
            </a:pPr>
            <a:endParaRPr lang="en-US" sz="1200" kern="1200" baseline="0" dirty="0" smtClean="0">
              <a:solidFill>
                <a:schemeClr val="tx1"/>
              </a:solidFill>
              <a:latin typeface="+mn-lt"/>
              <a:ea typeface="+mn-ea"/>
              <a:cs typeface="+mn-cs"/>
            </a:endParaRPr>
          </a:p>
          <a:p>
            <a:pPr>
              <a:lnSpc>
                <a:spcPct val="80000"/>
              </a:lnSpc>
              <a:spcAft>
                <a:spcPts val="1200"/>
              </a:spcAft>
            </a:pPr>
            <a:r>
              <a:rPr lang="en-US" sz="1200" b="0" dirty="0" smtClean="0">
                <a:solidFill>
                  <a:srgbClr val="00FF00"/>
                </a:solidFill>
                <a:effectLst>
                  <a:glow rad="254000">
                    <a:schemeClr val="tx1">
                      <a:alpha val="77000"/>
                    </a:schemeClr>
                  </a:glow>
                </a:effectLst>
              </a:rPr>
              <a:t>On Fridays we did the Live Friday series:</a:t>
            </a:r>
          </a:p>
          <a:p>
            <a:pPr>
              <a:lnSpc>
                <a:spcPct val="80000"/>
              </a:lnSpc>
              <a:spcAft>
                <a:spcPts val="1200"/>
              </a:spcAft>
            </a:pPr>
            <a:r>
              <a:rPr lang="en-US" sz="1200" b="0" dirty="0" smtClean="0">
                <a:solidFill>
                  <a:srgbClr val="00FF00"/>
                </a:solidFill>
                <a:effectLst>
                  <a:glow rad="254000">
                    <a:schemeClr val="tx1">
                      <a:alpha val="77000"/>
                    </a:schemeClr>
                  </a:glow>
                </a:effectLst>
              </a:rPr>
              <a:t>  1 = Assassins </a:t>
            </a:r>
          </a:p>
          <a:p>
            <a:pPr>
              <a:lnSpc>
                <a:spcPct val="80000"/>
              </a:lnSpc>
              <a:spcAft>
                <a:spcPts val="1200"/>
              </a:spcAft>
            </a:pPr>
            <a:r>
              <a:rPr lang="en-US" sz="1200" b="0" dirty="0" smtClean="0">
                <a:solidFill>
                  <a:srgbClr val="00FF00"/>
                </a:solidFill>
                <a:effectLst>
                  <a:glow rad="254000">
                    <a:schemeClr val="tx1">
                      <a:alpha val="77000"/>
                    </a:schemeClr>
                  </a:glow>
                </a:effectLst>
              </a:rPr>
              <a:t>  2 = SIMS</a:t>
            </a:r>
          </a:p>
          <a:p>
            <a:pPr>
              <a:lnSpc>
                <a:spcPct val="80000"/>
              </a:lnSpc>
              <a:spcAft>
                <a:spcPts val="1200"/>
              </a:spcAft>
            </a:pPr>
            <a:r>
              <a:rPr lang="en-US" sz="1200" b="0" dirty="0" smtClean="0">
                <a:solidFill>
                  <a:srgbClr val="00FF00"/>
                </a:solidFill>
                <a:effectLst>
                  <a:glow rad="254000">
                    <a:schemeClr val="tx1">
                      <a:alpha val="77000"/>
                    </a:schemeClr>
                  </a:glow>
                </a:effectLst>
              </a:rPr>
              <a:t>  3 = GTA</a:t>
            </a:r>
          </a:p>
          <a:p>
            <a:pPr>
              <a:lnSpc>
                <a:spcPct val="80000"/>
              </a:lnSpc>
              <a:spcAft>
                <a:spcPts val="1200"/>
              </a:spcAft>
            </a:pPr>
            <a:r>
              <a:rPr lang="en-US" sz="1200" b="0" dirty="0" smtClean="0">
                <a:solidFill>
                  <a:srgbClr val="00FF00"/>
                </a:solidFill>
                <a:effectLst>
                  <a:glow rad="254000">
                    <a:schemeClr val="tx1">
                      <a:alpha val="77000"/>
                    </a:schemeClr>
                  </a:glow>
                </a:effectLst>
              </a:rPr>
              <a:t>  4 = COD</a:t>
            </a:r>
          </a:p>
          <a:p>
            <a:pPr>
              <a:lnSpc>
                <a:spcPct val="80000"/>
              </a:lnSpc>
              <a:spcAft>
                <a:spcPts val="1200"/>
              </a:spcAft>
            </a:pPr>
            <a:r>
              <a:rPr lang="en-US" sz="1200" b="0" dirty="0" smtClean="0">
                <a:solidFill>
                  <a:srgbClr val="00FF00"/>
                </a:solidFill>
                <a:effectLst>
                  <a:glow rad="254000">
                    <a:schemeClr val="tx1">
                      <a:alpha val="77000"/>
                    </a:schemeClr>
                  </a:glow>
                </a:effectLst>
              </a:rPr>
              <a:t>  5 = Destiny</a:t>
            </a:r>
          </a:p>
          <a:p>
            <a:pPr>
              <a:lnSpc>
                <a:spcPct val="80000"/>
              </a:lnSpc>
              <a:spcAft>
                <a:spcPts val="1200"/>
              </a:spcAft>
            </a:pPr>
            <a:r>
              <a:rPr lang="en-US" sz="1200" b="0" dirty="0" smtClean="0">
                <a:solidFill>
                  <a:srgbClr val="00FF00"/>
                </a:solidFill>
                <a:effectLst>
                  <a:glow rad="254000">
                    <a:schemeClr val="tx1">
                      <a:alpha val="77000"/>
                    </a:schemeClr>
                  </a:glow>
                </a:effectLst>
              </a:rPr>
              <a:t>  6 = Tomb Raider</a:t>
            </a:r>
          </a:p>
          <a:p>
            <a:pPr>
              <a:lnSpc>
                <a:spcPct val="80000"/>
              </a:lnSpc>
              <a:spcAft>
                <a:spcPts val="1200"/>
              </a:spcAft>
            </a:pPr>
            <a:r>
              <a:rPr lang="en-US" sz="1200" b="0" dirty="0" smtClean="0">
                <a:solidFill>
                  <a:srgbClr val="00FF00"/>
                </a:solidFill>
                <a:effectLst>
                  <a:glow rad="254000">
                    <a:schemeClr val="tx1">
                      <a:alpha val="77000"/>
                    </a:schemeClr>
                  </a:glow>
                </a:effectLst>
              </a:rPr>
              <a:t>  7 = Watch_Dogs</a:t>
            </a:r>
          </a:p>
          <a:p>
            <a:pPr>
              <a:lnSpc>
                <a:spcPct val="80000"/>
              </a:lnSpc>
              <a:spcAft>
                <a:spcPts val="1200"/>
              </a:spcAft>
            </a:pPr>
            <a:r>
              <a:rPr lang="en-US" sz="1200" b="0" dirty="0" smtClean="0">
                <a:solidFill>
                  <a:srgbClr val="00FF00"/>
                </a:solidFill>
                <a:effectLst>
                  <a:glow rad="254000">
                    <a:schemeClr val="tx1">
                      <a:alpha val="77000"/>
                    </a:schemeClr>
                  </a:glow>
                </a:effectLst>
              </a:rPr>
              <a:t>The response =</a:t>
            </a:r>
            <a:r>
              <a:rPr lang="en-US" sz="1200" b="0" baseline="0" dirty="0" smtClean="0">
                <a:solidFill>
                  <a:srgbClr val="00FF00"/>
                </a:solidFill>
                <a:effectLst>
                  <a:glow rad="254000">
                    <a:schemeClr val="tx1">
                      <a:alpha val="77000"/>
                    </a:schemeClr>
                  </a:glow>
                </a:effectLst>
              </a:rPr>
              <a:t> </a:t>
            </a:r>
            <a:r>
              <a:rPr lang="en-US" sz="1200" b="0" dirty="0" smtClean="0">
                <a:solidFill>
                  <a:srgbClr val="00FF00"/>
                </a:solidFill>
                <a:effectLst>
                  <a:glow rad="254000">
                    <a:schemeClr val="tx1">
                      <a:alpha val="77000"/>
                    </a:schemeClr>
                  </a:glow>
                </a:effectLst>
              </a:rPr>
              <a:t>WOW</a:t>
            </a:r>
          </a:p>
          <a:p>
            <a:pPr marL="0" marR="0" indent="0" algn="l" defTabSz="457145"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13</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Aft>
                <a:spcPts val="1200"/>
              </a:spcAft>
            </a:pPr>
            <a:r>
              <a:rPr lang="en-US" sz="1200" kern="1200" baseline="0" dirty="0" smtClean="0">
                <a:solidFill>
                  <a:schemeClr val="tx1"/>
                </a:solidFill>
                <a:latin typeface="+mn-lt"/>
                <a:ea typeface="+mn-ea"/>
                <a:cs typeface="+mn-cs"/>
              </a:rPr>
              <a:t>Here is the text for the second message: </a:t>
            </a:r>
          </a:p>
          <a:p>
            <a:pPr>
              <a:lnSpc>
                <a:spcPct val="80000"/>
              </a:lnSpc>
              <a:spcAft>
                <a:spcPts val="1200"/>
              </a:spcAft>
            </a:pPr>
            <a:endParaRPr lang="en-US" sz="1200" kern="1200" baseline="0" dirty="0" smtClean="0">
              <a:solidFill>
                <a:schemeClr val="tx1"/>
              </a:solidFill>
              <a:latin typeface="+mn-lt"/>
              <a:ea typeface="+mn-ea"/>
              <a:cs typeface="+mn-cs"/>
            </a:endParaRPr>
          </a:p>
          <a:p>
            <a:pPr>
              <a:lnSpc>
                <a:spcPct val="80000"/>
              </a:lnSpc>
              <a:spcAft>
                <a:spcPts val="1200"/>
              </a:spcAft>
            </a:pPr>
            <a:r>
              <a:rPr lang="en-US" sz="1200" b="0" dirty="0" smtClean="0">
                <a:solidFill>
                  <a:srgbClr val="00FF00"/>
                </a:solidFill>
                <a:effectLst>
                  <a:glow rad="254000">
                    <a:schemeClr val="tx1">
                      <a:alpha val="77000"/>
                    </a:schemeClr>
                  </a:glow>
                </a:effectLst>
              </a:rPr>
              <a:t>On Sundays we did the Revolution series:</a:t>
            </a:r>
          </a:p>
          <a:p>
            <a:pPr>
              <a:lnSpc>
                <a:spcPct val="80000"/>
              </a:lnSpc>
              <a:spcAft>
                <a:spcPts val="1200"/>
              </a:spcAft>
            </a:pPr>
            <a:r>
              <a:rPr lang="en-US" sz="1200" b="0" dirty="0" smtClean="0">
                <a:solidFill>
                  <a:srgbClr val="00FF00"/>
                </a:solidFill>
                <a:effectLst>
                  <a:glow rad="254000">
                    <a:schemeClr val="tx1">
                      <a:alpha val="77000"/>
                    </a:schemeClr>
                  </a:glow>
                </a:effectLst>
              </a:rPr>
              <a:t>   Revolution = {Overthrow of System}</a:t>
            </a:r>
          </a:p>
          <a:p>
            <a:pPr>
              <a:lnSpc>
                <a:spcPct val="80000"/>
              </a:lnSpc>
              <a:spcAft>
                <a:spcPts val="1200"/>
              </a:spcAft>
            </a:pPr>
            <a:r>
              <a:rPr lang="en-US" sz="1200" b="0" dirty="0" smtClean="0">
                <a:solidFill>
                  <a:srgbClr val="00FF00"/>
                </a:solidFill>
                <a:effectLst>
                  <a:glow rad="254000">
                    <a:schemeClr val="tx1">
                      <a:alpha val="77000"/>
                    </a:schemeClr>
                  </a:glow>
                </a:effectLst>
              </a:rPr>
              <a:t>   Revolutionary = {History Maker}</a:t>
            </a:r>
          </a:p>
          <a:p>
            <a:pPr>
              <a:lnSpc>
                <a:spcPct val="80000"/>
              </a:lnSpc>
              <a:spcAft>
                <a:spcPts val="1200"/>
              </a:spcAft>
            </a:pPr>
            <a:r>
              <a:rPr lang="en-US" sz="1200" b="0" baseline="0" dirty="0" smtClean="0">
                <a:solidFill>
                  <a:srgbClr val="00FF00"/>
                </a:solidFill>
                <a:effectLst>
                  <a:glow rad="254000">
                    <a:schemeClr val="tx1">
                      <a:alpha val="77000"/>
                    </a:schemeClr>
                  </a:glow>
                </a:effectLst>
              </a:rPr>
              <a:t>   </a:t>
            </a:r>
            <a:r>
              <a:rPr lang="en-US" sz="1200" b="0" dirty="0" smtClean="0">
                <a:solidFill>
                  <a:srgbClr val="00FF00"/>
                </a:solidFill>
                <a:effectLst>
                  <a:glow rad="254000">
                    <a:schemeClr val="tx1">
                      <a:alpha val="77000"/>
                    </a:schemeClr>
                  </a:glow>
                </a:effectLst>
              </a:rPr>
              <a:t>Movies = {Mockingjay + Divergent}</a:t>
            </a:r>
          </a:p>
          <a:p>
            <a:pPr>
              <a:lnSpc>
                <a:spcPct val="80000"/>
              </a:lnSpc>
              <a:spcAft>
                <a:spcPts val="1200"/>
              </a:spcAft>
            </a:pPr>
            <a:r>
              <a:rPr lang="en-US" sz="1200" b="0" dirty="0" smtClean="0">
                <a:solidFill>
                  <a:srgbClr val="00FF00"/>
                </a:solidFill>
                <a:effectLst>
                  <a:glow rad="254000">
                    <a:schemeClr val="tx1">
                      <a:alpha val="77000"/>
                    </a:schemeClr>
                  </a:glow>
                </a:effectLst>
              </a:rPr>
              <a:t>Series ending this week = SAD :(</a:t>
            </a:r>
            <a:r>
              <a:rPr lang="en-US" sz="1200" b="0" dirty="0" smtClean="0">
                <a:solidFill>
                  <a:srgbClr val="00FF00"/>
                </a:solidFill>
                <a:effectLst>
                  <a:glow rad="254000">
                    <a:schemeClr val="tx1">
                      <a:alpha val="77000"/>
                    </a:schemeClr>
                  </a:glow>
                </a:effectLst>
                <a:sym typeface="Wingdings"/>
              </a:rPr>
              <a:t> </a:t>
            </a:r>
            <a:endParaRPr lang="en-US" sz="1200" b="0" dirty="0" smtClean="0">
              <a:solidFill>
                <a:srgbClr val="00FF00"/>
              </a:solidFill>
              <a:effectLst>
                <a:glow rad="254000">
                  <a:schemeClr val="tx1">
                    <a:alpha val="77000"/>
                  </a:schemeClr>
                </a:glow>
              </a:effectLst>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14</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Aft>
                <a:spcPts val="1200"/>
              </a:spcAft>
            </a:pPr>
            <a:r>
              <a:rPr lang="en-US" sz="1200" kern="1200" baseline="0" dirty="0" smtClean="0">
                <a:solidFill>
                  <a:schemeClr val="tx1"/>
                </a:solidFill>
                <a:latin typeface="+mn-lt"/>
                <a:ea typeface="+mn-ea"/>
                <a:cs typeface="+mn-cs"/>
              </a:rPr>
              <a:t>Here is the text for the third message: </a:t>
            </a:r>
          </a:p>
          <a:p>
            <a:pPr>
              <a:lnSpc>
                <a:spcPct val="80000"/>
              </a:lnSpc>
              <a:spcAft>
                <a:spcPts val="1200"/>
              </a:spcAft>
            </a:pPr>
            <a:endParaRPr lang="en-US" sz="1200" kern="1200" baseline="0" dirty="0" smtClean="0">
              <a:solidFill>
                <a:schemeClr val="tx1"/>
              </a:solidFill>
              <a:latin typeface="+mn-lt"/>
              <a:ea typeface="+mn-ea"/>
              <a:cs typeface="+mn-cs"/>
            </a:endParaRPr>
          </a:p>
          <a:p>
            <a:pPr>
              <a:lnSpc>
                <a:spcPct val="80000"/>
              </a:lnSpc>
              <a:spcAft>
                <a:spcPts val="1200"/>
              </a:spcAft>
            </a:pPr>
            <a:r>
              <a:rPr lang="en-US" sz="1200" b="0" dirty="0" smtClean="0">
                <a:solidFill>
                  <a:srgbClr val="00FF00"/>
                </a:solidFill>
                <a:effectLst>
                  <a:glow rad="254000">
                    <a:schemeClr val="tx1">
                      <a:alpha val="77000"/>
                    </a:schemeClr>
                  </a:glow>
                </a:effectLst>
              </a:rPr>
              <a:t>Our mission at His Youth is the focus for Term 2 in the Trilogy Series:</a:t>
            </a:r>
          </a:p>
          <a:p>
            <a:pPr>
              <a:lnSpc>
                <a:spcPct val="80000"/>
              </a:lnSpc>
              <a:spcAft>
                <a:spcPts val="1200"/>
              </a:spcAft>
            </a:pPr>
            <a:r>
              <a:rPr lang="en-US" sz="1200" b="0" dirty="0" smtClean="0">
                <a:solidFill>
                  <a:srgbClr val="00FF00"/>
                </a:solidFill>
                <a:effectLst>
                  <a:glow rad="254000">
                    <a:schemeClr val="tx1">
                      <a:alpha val="77000"/>
                    </a:schemeClr>
                  </a:glow>
                </a:effectLst>
              </a:rPr>
              <a:t>  </a:t>
            </a:r>
            <a:r>
              <a:rPr lang="en-US" sz="1200" b="0" baseline="0" dirty="0" smtClean="0">
                <a:solidFill>
                  <a:srgbClr val="00FF00"/>
                </a:solidFill>
                <a:effectLst>
                  <a:glow rad="254000">
                    <a:schemeClr val="tx1">
                      <a:alpha val="77000"/>
                    </a:schemeClr>
                  </a:glow>
                </a:effectLst>
              </a:rPr>
              <a:t> </a:t>
            </a:r>
            <a:r>
              <a:rPr lang="en-US" sz="1200" b="0" dirty="0" smtClean="0">
                <a:solidFill>
                  <a:srgbClr val="00FF00"/>
                </a:solidFill>
                <a:effectLst>
                  <a:glow rad="254000">
                    <a:schemeClr val="tx1">
                      <a:alpha val="77000"/>
                    </a:schemeClr>
                  </a:glow>
                </a:effectLst>
              </a:rPr>
              <a:t>We see lives, communities and society</a:t>
            </a:r>
          </a:p>
          <a:p>
            <a:pPr>
              <a:lnSpc>
                <a:spcPct val="80000"/>
              </a:lnSpc>
              <a:spcAft>
                <a:spcPts val="1200"/>
              </a:spcAft>
            </a:pPr>
            <a:r>
              <a:rPr lang="en-US" sz="1200" b="0" dirty="0" smtClean="0">
                <a:solidFill>
                  <a:srgbClr val="00FF00"/>
                </a:solidFill>
                <a:effectLst>
                  <a:glow rad="254000">
                    <a:schemeClr val="tx1">
                      <a:alpha val="77000"/>
                    </a:schemeClr>
                  </a:glow>
                </a:effectLst>
              </a:rPr>
              <a:t>   transformed through discipleship</a:t>
            </a:r>
          </a:p>
          <a:p>
            <a:pPr>
              <a:lnSpc>
                <a:spcPct val="80000"/>
              </a:lnSpc>
              <a:spcAft>
                <a:spcPts val="1200"/>
              </a:spcAft>
            </a:pPr>
            <a:r>
              <a:rPr lang="en-US" sz="1200" b="0" dirty="0" smtClean="0">
                <a:solidFill>
                  <a:srgbClr val="00FF00"/>
                </a:solidFill>
                <a:effectLst>
                  <a:glow rad="254000">
                    <a:schemeClr val="tx1">
                      <a:alpha val="77000"/>
                    </a:schemeClr>
                  </a:glow>
                </a:effectLst>
              </a:rPr>
              <a:t>   in the Word</a:t>
            </a:r>
          </a:p>
          <a:p>
            <a:pPr>
              <a:lnSpc>
                <a:spcPct val="80000"/>
              </a:lnSpc>
              <a:spcAft>
                <a:spcPts val="1200"/>
              </a:spcAft>
            </a:pPr>
            <a:r>
              <a:rPr lang="en-US" sz="1200" b="0" dirty="0" smtClean="0">
                <a:solidFill>
                  <a:srgbClr val="00FF00"/>
                </a:solidFill>
                <a:effectLst>
                  <a:glow rad="254000">
                    <a:schemeClr val="tx1">
                      <a:alpha val="77000"/>
                    </a:schemeClr>
                  </a:glow>
                </a:effectLst>
              </a:rPr>
              <a:t>   the Presence of God</a:t>
            </a:r>
          </a:p>
          <a:p>
            <a:pPr>
              <a:lnSpc>
                <a:spcPct val="80000"/>
              </a:lnSpc>
              <a:spcAft>
                <a:spcPts val="1200"/>
              </a:spcAft>
            </a:pPr>
            <a:r>
              <a:rPr lang="en-US" sz="1200" b="0" dirty="0" smtClean="0">
                <a:solidFill>
                  <a:srgbClr val="00FF00"/>
                </a:solidFill>
                <a:effectLst>
                  <a:glow rad="254000">
                    <a:schemeClr val="tx1">
                      <a:alpha val="77000"/>
                    </a:schemeClr>
                  </a:glow>
                </a:effectLst>
              </a:rPr>
              <a:t>   and the Power of God</a:t>
            </a:r>
          </a:p>
          <a:p>
            <a:pPr>
              <a:lnSpc>
                <a:spcPct val="80000"/>
              </a:lnSpc>
              <a:spcAft>
                <a:spcPts val="1200"/>
              </a:spcAft>
            </a:pPr>
            <a:r>
              <a:rPr lang="en-US" sz="1200" b="0" smtClean="0">
                <a:solidFill>
                  <a:srgbClr val="00FF00"/>
                </a:solidFill>
                <a:effectLst>
                  <a:glow rad="254000">
                    <a:schemeClr val="tx1">
                      <a:alpha val="77000"/>
                    </a:schemeClr>
                  </a:glow>
                </a:effectLst>
              </a:rPr>
              <a:t>Series starting = AWESOME :)</a:t>
            </a:r>
            <a:endParaRPr lang="en-US" sz="1200" b="0" dirty="0" smtClean="0">
              <a:solidFill>
                <a:srgbClr val="00FF00"/>
              </a:solidFill>
              <a:effectLst>
                <a:glow rad="254000">
                  <a:schemeClr val="tx1">
                    <a:alpha val="77000"/>
                  </a:schemeClr>
                </a:glow>
              </a:effectLst>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15</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Recall the Data: It is time to learn how to break through a computer’s firewall.</a:t>
            </a:r>
            <a:r>
              <a:rPr lang="en-US" sz="1200" kern="1200" baseline="0" dirty="0" smtClean="0">
                <a:solidFill>
                  <a:schemeClr val="tx1"/>
                </a:solidFill>
                <a:latin typeface="+mn-lt"/>
                <a:ea typeface="+mn-ea"/>
                <a:cs typeface="+mn-cs"/>
              </a:rPr>
              <a:t> In this activity you are going to have to recall critical data that would be useful in hacking into the system. This is a </a:t>
            </a:r>
            <a:r>
              <a:rPr lang="en-US" sz="1200" kern="1200" dirty="0" smtClean="0">
                <a:solidFill>
                  <a:schemeClr val="tx1"/>
                </a:solidFill>
                <a:latin typeface="+mn-lt"/>
                <a:ea typeface="+mn-ea"/>
                <a:cs typeface="+mn-cs"/>
              </a:rPr>
              <a:t>Survivor style activity where one person from each group participates and questions are presented and they write the answer</a:t>
            </a:r>
            <a:r>
              <a:rPr lang="en-US" sz="1200" kern="1200" baseline="0" dirty="0" smtClean="0">
                <a:solidFill>
                  <a:schemeClr val="tx1"/>
                </a:solidFill>
                <a:latin typeface="+mn-lt"/>
                <a:ea typeface="+mn-ea"/>
                <a:cs typeface="+mn-cs"/>
              </a:rPr>
              <a:t> down on sheets of paper </a:t>
            </a:r>
            <a:r>
              <a:rPr lang="en-US" sz="1200" kern="1200" dirty="0" smtClean="0">
                <a:solidFill>
                  <a:schemeClr val="tx1"/>
                </a:solidFill>
                <a:latin typeface="+mn-lt"/>
                <a:ea typeface="+mn-ea"/>
                <a:cs typeface="+mn-cs"/>
              </a:rPr>
              <a:t>and reveal it when asked to do so. Those who get it right advance to the next line. The team or teams to reach the end line first wins points. We will mark</a:t>
            </a:r>
            <a:r>
              <a:rPr lang="en-US" sz="1200" kern="1200" baseline="0" dirty="0" smtClean="0">
                <a:solidFill>
                  <a:schemeClr val="tx1"/>
                </a:solidFill>
                <a:latin typeface="+mn-lt"/>
                <a:ea typeface="+mn-ea"/>
                <a:cs typeface="+mn-cs"/>
              </a:rPr>
              <a:t> out four rows of lines with masking tape on the floor – with a start and finish line. Here are the questions:</a:t>
            </a:r>
          </a:p>
          <a:p>
            <a:r>
              <a:rPr lang="en-US" sz="1200" kern="1200" baseline="0" dirty="0" smtClean="0">
                <a:solidFill>
                  <a:schemeClr val="tx1"/>
                </a:solidFill>
                <a:latin typeface="+mn-lt"/>
                <a:ea typeface="+mn-ea"/>
                <a:cs typeface="+mn-cs"/>
              </a:rPr>
              <a:t>In what year did </a:t>
            </a:r>
            <a:r>
              <a:rPr lang="en-US" sz="1200" kern="1200" baseline="0" dirty="0" err="1" smtClean="0">
                <a:solidFill>
                  <a:schemeClr val="tx1"/>
                </a:solidFill>
                <a:latin typeface="+mn-lt"/>
                <a:ea typeface="+mn-ea"/>
                <a:cs typeface="+mn-cs"/>
              </a:rPr>
              <a:t>Boko</a:t>
            </a:r>
            <a:r>
              <a:rPr lang="en-US" sz="1200" kern="1200" baseline="0" dirty="0" smtClean="0">
                <a:solidFill>
                  <a:schemeClr val="tx1"/>
                </a:solidFill>
                <a:latin typeface="+mn-lt"/>
                <a:ea typeface="+mn-ea"/>
                <a:cs typeface="+mn-cs"/>
              </a:rPr>
              <a:t> Haram take over South Africa? 2017</a:t>
            </a:r>
          </a:p>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What two cities did they target? Pretoria and Cape Town</a:t>
            </a:r>
          </a:p>
          <a:p>
            <a:r>
              <a:rPr lang="en-US" sz="1200" kern="1200" baseline="0" dirty="0" smtClean="0">
                <a:solidFill>
                  <a:schemeClr val="tx1"/>
                </a:solidFill>
                <a:latin typeface="+mn-lt"/>
                <a:ea typeface="+mn-ea"/>
                <a:cs typeface="+mn-cs"/>
              </a:rPr>
              <a:t>How long did </a:t>
            </a:r>
            <a:r>
              <a:rPr lang="en-US" sz="1200" kern="1200" baseline="0" dirty="0" err="1" smtClean="0">
                <a:solidFill>
                  <a:schemeClr val="tx1"/>
                </a:solidFill>
                <a:latin typeface="+mn-lt"/>
                <a:ea typeface="+mn-ea"/>
                <a:cs typeface="+mn-cs"/>
              </a:rPr>
              <a:t>Boko</a:t>
            </a:r>
            <a:r>
              <a:rPr lang="en-US" sz="1200" kern="1200" baseline="0" dirty="0" smtClean="0">
                <a:solidFill>
                  <a:schemeClr val="tx1"/>
                </a:solidFill>
                <a:latin typeface="+mn-lt"/>
                <a:ea typeface="+mn-ea"/>
                <a:cs typeface="+mn-cs"/>
              </a:rPr>
              <a:t> Haram rule in South Africa? 4 Months</a:t>
            </a:r>
          </a:p>
          <a:p>
            <a:r>
              <a:rPr lang="en-US" sz="1200" kern="1200" baseline="0" dirty="0" smtClean="0">
                <a:solidFill>
                  <a:schemeClr val="tx1"/>
                </a:solidFill>
                <a:latin typeface="+mn-lt"/>
                <a:ea typeface="+mn-ea"/>
                <a:cs typeface="+mn-cs"/>
              </a:rPr>
              <a:t>What was the operation called led by the Special Forces? Thunder</a:t>
            </a:r>
          </a:p>
          <a:p>
            <a:r>
              <a:rPr lang="en-US" sz="1200" kern="1200" baseline="0" dirty="0" smtClean="0">
                <a:solidFill>
                  <a:schemeClr val="tx1"/>
                </a:solidFill>
                <a:latin typeface="+mn-lt"/>
                <a:ea typeface="+mn-ea"/>
                <a:cs typeface="+mn-cs"/>
              </a:rPr>
              <a:t>What was the name of the intelligence agency they created? CIA</a:t>
            </a:r>
          </a:p>
          <a:p>
            <a:r>
              <a:rPr lang="en-US" sz="1200" kern="1200" baseline="0" dirty="0" smtClean="0">
                <a:solidFill>
                  <a:schemeClr val="tx1"/>
                </a:solidFill>
                <a:latin typeface="+mn-lt"/>
                <a:ea typeface="+mn-ea"/>
                <a:cs typeface="+mn-cs"/>
              </a:rPr>
              <a:t>What operating system did they create? </a:t>
            </a:r>
            <a:r>
              <a:rPr lang="en-US" sz="1200" kern="1200" baseline="0" dirty="0" err="1" smtClean="0">
                <a:solidFill>
                  <a:schemeClr val="tx1"/>
                </a:solidFill>
                <a:latin typeface="+mn-lt"/>
                <a:ea typeface="+mn-ea"/>
                <a:cs typeface="+mn-cs"/>
              </a:rPr>
              <a:t>ctOS</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What school did the special forces favour? Parktown High</a:t>
            </a:r>
          </a:p>
          <a:p>
            <a:r>
              <a:rPr lang="en-US" sz="1200" kern="1200" baseline="0" dirty="0" smtClean="0">
                <a:solidFill>
                  <a:schemeClr val="tx1"/>
                </a:solidFill>
                <a:latin typeface="+mn-lt"/>
                <a:ea typeface="+mn-ea"/>
                <a:cs typeface="+mn-cs"/>
              </a:rPr>
              <a:t>What is the surname of the guy in Watch_Dogs? Pearce</a:t>
            </a:r>
          </a:p>
          <a:p>
            <a:r>
              <a:rPr lang="en-US" sz="1200" kern="1200" baseline="0" dirty="0" smtClean="0">
                <a:solidFill>
                  <a:schemeClr val="tx1"/>
                </a:solidFill>
                <a:latin typeface="+mn-lt"/>
                <a:ea typeface="+mn-ea"/>
                <a:cs typeface="+mn-cs"/>
              </a:rPr>
              <a:t>In what city is the game of Watch_Dogs located? Chicago</a:t>
            </a: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16</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In what year did </a:t>
            </a:r>
            <a:r>
              <a:rPr lang="en-US" sz="1200" kern="1200" baseline="0" dirty="0" err="1" smtClean="0">
                <a:solidFill>
                  <a:schemeClr val="tx1"/>
                </a:solidFill>
                <a:latin typeface="+mn-lt"/>
                <a:ea typeface="+mn-ea"/>
                <a:cs typeface="+mn-cs"/>
              </a:rPr>
              <a:t>Boko</a:t>
            </a:r>
            <a:r>
              <a:rPr lang="en-US" sz="1200" kern="1200" baseline="0" dirty="0" smtClean="0">
                <a:solidFill>
                  <a:schemeClr val="tx1"/>
                </a:solidFill>
                <a:latin typeface="+mn-lt"/>
                <a:ea typeface="+mn-ea"/>
                <a:cs typeface="+mn-cs"/>
              </a:rPr>
              <a:t> Haram take over South Africa? </a:t>
            </a:r>
          </a:p>
        </p:txBody>
      </p:sp>
      <p:sp>
        <p:nvSpPr>
          <p:cNvPr id="4" name="Slide Number Placeholder 3"/>
          <p:cNvSpPr>
            <a:spLocks noGrp="1"/>
          </p:cNvSpPr>
          <p:nvPr>
            <p:ph type="sldNum" sz="quarter" idx="10"/>
          </p:nvPr>
        </p:nvSpPr>
        <p:spPr/>
        <p:txBody>
          <a:bodyPr/>
          <a:lstStyle/>
          <a:p>
            <a:fld id="{BB7EA155-D7D1-CE47-84CA-19517ADA7252}" type="slidenum">
              <a:rPr lang="en-US" smtClean="0"/>
              <a:t>17</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In what year did </a:t>
            </a:r>
            <a:r>
              <a:rPr lang="en-US" sz="1200" kern="1200" baseline="0" dirty="0" err="1" smtClean="0">
                <a:solidFill>
                  <a:schemeClr val="tx1"/>
                </a:solidFill>
                <a:latin typeface="+mn-lt"/>
                <a:ea typeface="+mn-ea"/>
                <a:cs typeface="+mn-cs"/>
              </a:rPr>
              <a:t>Boko</a:t>
            </a:r>
            <a:r>
              <a:rPr lang="en-US" sz="1200" kern="1200" baseline="0" dirty="0" smtClean="0">
                <a:solidFill>
                  <a:schemeClr val="tx1"/>
                </a:solidFill>
                <a:latin typeface="+mn-lt"/>
                <a:ea typeface="+mn-ea"/>
                <a:cs typeface="+mn-cs"/>
              </a:rPr>
              <a:t> Haram take over South Africa? 2017</a:t>
            </a:r>
          </a:p>
        </p:txBody>
      </p:sp>
      <p:sp>
        <p:nvSpPr>
          <p:cNvPr id="4" name="Slide Number Placeholder 3"/>
          <p:cNvSpPr>
            <a:spLocks noGrp="1"/>
          </p:cNvSpPr>
          <p:nvPr>
            <p:ph type="sldNum" sz="quarter" idx="10"/>
          </p:nvPr>
        </p:nvSpPr>
        <p:spPr/>
        <p:txBody>
          <a:bodyPr/>
          <a:lstStyle/>
          <a:p>
            <a:fld id="{BB7EA155-D7D1-CE47-84CA-19517ADA7252}" type="slidenum">
              <a:rPr lang="en-US" smtClean="0"/>
              <a:t>18</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What two cities did they target? </a:t>
            </a:r>
          </a:p>
        </p:txBody>
      </p:sp>
      <p:sp>
        <p:nvSpPr>
          <p:cNvPr id="4" name="Slide Number Placeholder 3"/>
          <p:cNvSpPr>
            <a:spLocks noGrp="1"/>
          </p:cNvSpPr>
          <p:nvPr>
            <p:ph type="sldNum" sz="quarter" idx="10"/>
          </p:nvPr>
        </p:nvSpPr>
        <p:spPr/>
        <p:txBody>
          <a:bodyPr/>
          <a:lstStyle/>
          <a:p>
            <a:fld id="{BB7EA155-D7D1-CE47-84CA-19517ADA7252}" type="slidenum">
              <a:rPr lang="en-US" smtClean="0"/>
              <a:t>19</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Pre-Event</a:t>
            </a:r>
            <a:r>
              <a:rPr lang="en-US" sz="1200" b="0" kern="1200" baseline="0" dirty="0" smtClean="0">
                <a:solidFill>
                  <a:schemeClr val="tx1"/>
                </a:solidFill>
                <a:latin typeface="+mn-lt"/>
                <a:ea typeface="+mn-ea"/>
                <a:cs typeface="+mn-cs"/>
              </a:rPr>
              <a:t> Video: Watch Dogs Launch Trailer. Get it on YouTube at: https://</a:t>
            </a:r>
            <a:r>
              <a:rPr lang="en-US" sz="1200" b="0" kern="1200" baseline="0" dirty="0" err="1" smtClean="0">
                <a:solidFill>
                  <a:schemeClr val="tx1"/>
                </a:solidFill>
                <a:latin typeface="+mn-lt"/>
                <a:ea typeface="+mn-ea"/>
                <a:cs typeface="+mn-cs"/>
              </a:rPr>
              <a:t>www.youtube.com</a:t>
            </a:r>
            <a:r>
              <a:rPr lang="en-US" sz="1200" b="0" kern="1200" baseline="0" dirty="0" smtClean="0">
                <a:solidFill>
                  <a:schemeClr val="tx1"/>
                </a:solidFill>
                <a:latin typeface="+mn-lt"/>
                <a:ea typeface="+mn-ea"/>
                <a:cs typeface="+mn-cs"/>
              </a:rPr>
              <a:t>/</a:t>
            </a:r>
            <a:r>
              <a:rPr lang="en-US" sz="1200" b="0" kern="1200" baseline="0" dirty="0" err="1" smtClean="0">
                <a:solidFill>
                  <a:schemeClr val="tx1"/>
                </a:solidFill>
                <a:latin typeface="+mn-lt"/>
                <a:ea typeface="+mn-ea"/>
                <a:cs typeface="+mn-cs"/>
              </a:rPr>
              <a:t>watch?v</a:t>
            </a:r>
            <a:r>
              <a:rPr lang="en-US" sz="1200" b="0" kern="1200" baseline="0" dirty="0" smtClean="0">
                <a:solidFill>
                  <a:schemeClr val="tx1"/>
                </a:solidFill>
                <a:latin typeface="+mn-lt"/>
                <a:ea typeface="+mn-ea"/>
                <a:cs typeface="+mn-cs"/>
              </a:rPr>
              <a:t>=CH8HZ0TK5-U</a:t>
            </a:r>
            <a:endParaRPr lang="en-US" sz="12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2</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Pretoria and Cape Town</a:t>
            </a:r>
          </a:p>
        </p:txBody>
      </p:sp>
      <p:sp>
        <p:nvSpPr>
          <p:cNvPr id="4" name="Slide Number Placeholder 3"/>
          <p:cNvSpPr>
            <a:spLocks noGrp="1"/>
          </p:cNvSpPr>
          <p:nvPr>
            <p:ph type="sldNum" sz="quarter" idx="10"/>
          </p:nvPr>
        </p:nvSpPr>
        <p:spPr/>
        <p:txBody>
          <a:bodyPr/>
          <a:lstStyle/>
          <a:p>
            <a:fld id="{BB7EA155-D7D1-CE47-84CA-19517ADA7252}" type="slidenum">
              <a:rPr lang="en-US" smtClean="0"/>
              <a:t>20</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How long did they rule over South Africa? </a:t>
            </a:r>
          </a:p>
        </p:txBody>
      </p:sp>
      <p:sp>
        <p:nvSpPr>
          <p:cNvPr id="4" name="Slide Number Placeholder 3"/>
          <p:cNvSpPr>
            <a:spLocks noGrp="1"/>
          </p:cNvSpPr>
          <p:nvPr>
            <p:ph type="sldNum" sz="quarter" idx="10"/>
          </p:nvPr>
        </p:nvSpPr>
        <p:spPr/>
        <p:txBody>
          <a:bodyPr/>
          <a:lstStyle/>
          <a:p>
            <a:fld id="{BB7EA155-D7D1-CE47-84CA-19517ADA7252}" type="slidenum">
              <a:rPr lang="en-US" smtClean="0"/>
              <a:t>21</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4 Months</a:t>
            </a:r>
          </a:p>
        </p:txBody>
      </p:sp>
      <p:sp>
        <p:nvSpPr>
          <p:cNvPr id="4" name="Slide Number Placeholder 3"/>
          <p:cNvSpPr>
            <a:spLocks noGrp="1"/>
          </p:cNvSpPr>
          <p:nvPr>
            <p:ph type="sldNum" sz="quarter" idx="10"/>
          </p:nvPr>
        </p:nvSpPr>
        <p:spPr/>
        <p:txBody>
          <a:bodyPr/>
          <a:lstStyle/>
          <a:p>
            <a:fld id="{BB7EA155-D7D1-CE47-84CA-19517ADA7252}" type="slidenum">
              <a:rPr lang="en-US" smtClean="0"/>
              <a:t>22</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b="0" dirty="0" smtClean="0">
                <a:solidFill>
                  <a:srgbClr val="00FF00"/>
                </a:solidFill>
                <a:effectLst>
                  <a:glow rad="254000">
                    <a:schemeClr val="tx1">
                      <a:alpha val="77000"/>
                    </a:schemeClr>
                  </a:glow>
                </a:effectLst>
              </a:rPr>
              <a:t>What was the name of the operation by Special Forces? </a:t>
            </a:r>
            <a:endParaRPr lang="en-US" sz="1200" b="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23</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b="0" dirty="0" smtClean="0">
                <a:solidFill>
                  <a:srgbClr val="00FF00"/>
                </a:solidFill>
                <a:effectLst>
                  <a:glow rad="254000">
                    <a:schemeClr val="tx1">
                      <a:alpha val="77000"/>
                    </a:schemeClr>
                  </a:glow>
                </a:effectLst>
              </a:rPr>
              <a:t>Thunder</a:t>
            </a:r>
            <a:endParaRPr lang="en-US" sz="1200" b="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24</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70000"/>
              </a:lnSpc>
              <a:spcAft>
                <a:spcPts val="1200"/>
              </a:spcAft>
            </a:pPr>
            <a:r>
              <a:rPr lang="en-US" sz="1200" b="0" dirty="0" smtClean="0">
                <a:solidFill>
                  <a:srgbClr val="00FF00"/>
                </a:solidFill>
                <a:effectLst>
                  <a:glow rad="254000">
                    <a:schemeClr val="tx1">
                      <a:alpha val="77000"/>
                    </a:schemeClr>
                  </a:glow>
                </a:effectLst>
              </a:rPr>
              <a:t>What was the name of the agency they created? </a:t>
            </a:r>
            <a:endParaRPr lang="en-US" sz="1200" b="0" dirty="0">
              <a:solidFill>
                <a:srgbClr val="00FF00"/>
              </a:solidFill>
              <a:effectLst>
                <a:glow rad="254000">
                  <a:schemeClr val="tx1">
                    <a:alpha val="77000"/>
                  </a:schemeClr>
                </a:glow>
              </a:effectLst>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25</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70000"/>
              </a:lnSpc>
              <a:spcAft>
                <a:spcPts val="1200"/>
              </a:spcAft>
            </a:pPr>
            <a:r>
              <a:rPr lang="en-US" sz="1200" b="0" dirty="0" smtClean="0">
                <a:solidFill>
                  <a:srgbClr val="00FF00"/>
                </a:solidFill>
                <a:effectLst>
                  <a:glow rad="254000">
                    <a:schemeClr val="tx1">
                      <a:alpha val="77000"/>
                    </a:schemeClr>
                  </a:glow>
                </a:effectLst>
              </a:rPr>
              <a:t>CIA</a:t>
            </a:r>
            <a:endParaRPr lang="en-US" sz="1200" b="0" dirty="0">
              <a:solidFill>
                <a:srgbClr val="00FF00"/>
              </a:solidFill>
              <a:effectLst>
                <a:glow rad="254000">
                  <a:schemeClr val="tx1">
                    <a:alpha val="77000"/>
                  </a:schemeClr>
                </a:glow>
              </a:effectLst>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26</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70000"/>
              </a:lnSpc>
              <a:spcAft>
                <a:spcPts val="1200"/>
              </a:spcAft>
            </a:pPr>
            <a:r>
              <a:rPr lang="en-US" sz="1200" b="0" dirty="0" smtClean="0">
                <a:solidFill>
                  <a:srgbClr val="00FF00"/>
                </a:solidFill>
                <a:effectLst>
                  <a:glow rad="254000">
                    <a:schemeClr val="tx1">
                      <a:alpha val="77000"/>
                    </a:schemeClr>
                  </a:glow>
                </a:effectLst>
              </a:rPr>
              <a:t>What operating system did they create?</a:t>
            </a:r>
            <a:endParaRPr lang="en-US" sz="1200" b="0" dirty="0">
              <a:solidFill>
                <a:srgbClr val="00FF00"/>
              </a:solidFill>
              <a:effectLst>
                <a:glow rad="254000">
                  <a:schemeClr val="tx1">
                    <a:alpha val="77000"/>
                  </a:schemeClr>
                </a:glow>
              </a:effectLst>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27</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70000"/>
              </a:lnSpc>
              <a:spcAft>
                <a:spcPts val="1200"/>
              </a:spcAft>
            </a:pPr>
            <a:r>
              <a:rPr lang="en-US" sz="1200" b="0" dirty="0" err="1" smtClean="0">
                <a:solidFill>
                  <a:srgbClr val="00FF00"/>
                </a:solidFill>
                <a:effectLst>
                  <a:glow rad="254000">
                    <a:schemeClr val="tx1">
                      <a:alpha val="77000"/>
                    </a:schemeClr>
                  </a:glow>
                </a:effectLst>
              </a:rPr>
              <a:t>ctOS</a:t>
            </a:r>
            <a:endParaRPr lang="en-US" sz="1200" b="0" dirty="0">
              <a:solidFill>
                <a:srgbClr val="00FF00"/>
              </a:solidFill>
              <a:effectLst>
                <a:glow rad="254000">
                  <a:schemeClr val="tx1">
                    <a:alpha val="77000"/>
                  </a:schemeClr>
                </a:glow>
              </a:effectLst>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28</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70000"/>
              </a:lnSpc>
              <a:spcBef>
                <a:spcPts val="0"/>
              </a:spcBef>
              <a:spcAft>
                <a:spcPts val="1200"/>
              </a:spcAft>
              <a:buClrTx/>
              <a:buSzTx/>
              <a:buFontTx/>
              <a:buNone/>
              <a:tabLst/>
              <a:defRPr/>
            </a:pPr>
            <a:r>
              <a:rPr lang="en-US" sz="1200" b="0" dirty="0" smtClean="0">
                <a:solidFill>
                  <a:srgbClr val="00FF00"/>
                </a:solidFill>
                <a:effectLst>
                  <a:glow rad="254000">
                    <a:schemeClr val="tx1">
                      <a:alpha val="77000"/>
                    </a:schemeClr>
                  </a:glow>
                </a:effectLst>
              </a:rPr>
              <a:t>What high school did the Special Forces favour?</a:t>
            </a:r>
          </a:p>
          <a:p>
            <a:pPr>
              <a:lnSpc>
                <a:spcPct val="70000"/>
              </a:lnSpc>
              <a:spcAft>
                <a:spcPts val="1200"/>
              </a:spcAft>
            </a:pPr>
            <a:endParaRPr lang="en-US" sz="1200" b="0" dirty="0">
              <a:solidFill>
                <a:srgbClr val="00FF00"/>
              </a:solidFill>
              <a:effectLst>
                <a:glow rad="254000">
                  <a:schemeClr val="tx1">
                    <a:alpha val="77000"/>
                  </a:schemeClr>
                </a:glow>
              </a:effectLst>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29</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dirty="0" smtClean="0"/>
              <a:t>Welcome to Live Friday</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3</a:t>
            </a:fld>
            <a:endParaRPr lang="en-ZA" sz="120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70000"/>
              </a:lnSpc>
              <a:spcBef>
                <a:spcPts val="0"/>
              </a:spcBef>
              <a:spcAft>
                <a:spcPts val="1200"/>
              </a:spcAft>
              <a:buClrTx/>
              <a:buSzTx/>
              <a:buFontTx/>
              <a:buNone/>
              <a:tabLst/>
              <a:defRPr/>
            </a:pPr>
            <a:r>
              <a:rPr lang="en-US" sz="1200" b="0" dirty="0" smtClean="0">
                <a:solidFill>
                  <a:srgbClr val="00FF00"/>
                </a:solidFill>
                <a:effectLst>
                  <a:glow rad="254000">
                    <a:schemeClr val="tx1">
                      <a:alpha val="77000"/>
                    </a:schemeClr>
                  </a:glow>
                </a:effectLst>
              </a:rPr>
              <a:t>Parktown High</a:t>
            </a:r>
          </a:p>
          <a:p>
            <a:pPr>
              <a:lnSpc>
                <a:spcPct val="70000"/>
              </a:lnSpc>
              <a:spcAft>
                <a:spcPts val="1200"/>
              </a:spcAft>
            </a:pPr>
            <a:endParaRPr lang="en-US" sz="1200" b="0" dirty="0">
              <a:solidFill>
                <a:srgbClr val="00FF00"/>
              </a:solidFill>
              <a:effectLst>
                <a:glow rad="254000">
                  <a:schemeClr val="tx1">
                    <a:alpha val="77000"/>
                  </a:schemeClr>
                </a:glow>
              </a:effectLst>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30</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70000"/>
              </a:lnSpc>
              <a:spcAft>
                <a:spcPts val="1200"/>
              </a:spcAft>
            </a:pPr>
            <a:r>
              <a:rPr lang="en-US" sz="1200" b="0" dirty="0" smtClean="0">
                <a:solidFill>
                  <a:srgbClr val="00FF00"/>
                </a:solidFill>
                <a:effectLst>
                  <a:glow rad="254000">
                    <a:schemeClr val="tx1">
                      <a:alpha val="77000"/>
                    </a:schemeClr>
                  </a:glow>
                </a:effectLst>
              </a:rPr>
              <a:t>What is the surname of the guy in Watch_Dogs? </a:t>
            </a:r>
            <a:endParaRPr lang="en-US" sz="1200" b="0" dirty="0">
              <a:solidFill>
                <a:srgbClr val="00FF00"/>
              </a:solidFill>
              <a:effectLst>
                <a:glow rad="254000">
                  <a:schemeClr val="tx1">
                    <a:alpha val="77000"/>
                  </a:schemeClr>
                </a:glow>
              </a:effectLst>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31</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70000"/>
              </a:lnSpc>
              <a:spcAft>
                <a:spcPts val="1200"/>
              </a:spcAft>
            </a:pPr>
            <a:r>
              <a:rPr lang="en-US" sz="1200" b="0" dirty="0" smtClean="0">
                <a:solidFill>
                  <a:srgbClr val="00FF00"/>
                </a:solidFill>
                <a:effectLst>
                  <a:glow rad="254000">
                    <a:schemeClr val="tx1">
                      <a:alpha val="77000"/>
                    </a:schemeClr>
                  </a:glow>
                </a:effectLst>
              </a:rPr>
              <a:t>Pearce</a:t>
            </a:r>
            <a:endParaRPr lang="en-US" sz="1200" b="0" dirty="0">
              <a:solidFill>
                <a:srgbClr val="00FF00"/>
              </a:solidFill>
              <a:effectLst>
                <a:glow rad="254000">
                  <a:schemeClr val="tx1">
                    <a:alpha val="77000"/>
                  </a:schemeClr>
                </a:glow>
              </a:effectLst>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32</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70000"/>
              </a:lnSpc>
              <a:spcAft>
                <a:spcPts val="1200"/>
              </a:spcAft>
            </a:pPr>
            <a:r>
              <a:rPr lang="en-US" sz="1200" b="0" dirty="0" smtClean="0">
                <a:solidFill>
                  <a:srgbClr val="00FF00"/>
                </a:solidFill>
                <a:effectLst>
                  <a:glow rad="254000">
                    <a:schemeClr val="tx1">
                      <a:alpha val="77000"/>
                    </a:schemeClr>
                  </a:glow>
                </a:effectLst>
              </a:rPr>
              <a:t>In what city is the game of Watch_Dogs based? </a:t>
            </a:r>
            <a:endParaRPr lang="en-US" sz="1200" b="0" dirty="0">
              <a:solidFill>
                <a:srgbClr val="00FF00"/>
              </a:solidFill>
              <a:effectLst>
                <a:glow rad="254000">
                  <a:schemeClr val="tx1">
                    <a:alpha val="77000"/>
                  </a:schemeClr>
                </a:glow>
              </a:effectLst>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33</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70000"/>
              </a:lnSpc>
              <a:spcAft>
                <a:spcPts val="1200"/>
              </a:spcAft>
            </a:pPr>
            <a:r>
              <a:rPr lang="en-US" sz="1200" b="0" dirty="0" smtClean="0">
                <a:solidFill>
                  <a:srgbClr val="00FF00"/>
                </a:solidFill>
                <a:effectLst>
                  <a:glow rad="254000">
                    <a:schemeClr val="tx1">
                      <a:alpha val="77000"/>
                    </a:schemeClr>
                  </a:glow>
                </a:effectLst>
              </a:rPr>
              <a:t>Chicago</a:t>
            </a:r>
            <a:endParaRPr lang="en-US" sz="1200" b="0" dirty="0">
              <a:solidFill>
                <a:srgbClr val="00FF00"/>
              </a:solidFill>
              <a:effectLst>
                <a:glow rad="254000">
                  <a:schemeClr val="tx1">
                    <a:alpha val="77000"/>
                  </a:schemeClr>
                </a:glow>
              </a:effectLst>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34</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Find the Contact: Teams have to find a cellphone by calling a specific number, and locating it when it rings. Note: We give each group the cell number of a different leader. These leaders are dispatched to position themselves somewhere on the church property. Each group has to call their number and discover the leaders’ identity and directions to their location and send just one person to find them and bring something back from them. The Clue</a:t>
            </a:r>
            <a:r>
              <a:rPr lang="en-US" sz="1200" kern="1200" baseline="0" dirty="0" smtClean="0">
                <a:solidFill>
                  <a:schemeClr val="tx1"/>
                </a:solidFill>
                <a:latin typeface="+mn-lt"/>
                <a:ea typeface="+mn-ea"/>
                <a:cs typeface="+mn-cs"/>
              </a:rPr>
              <a:t> is: “It’s just a game!”</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35</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Break the Code: </a:t>
            </a:r>
            <a:r>
              <a:rPr lang="en-US" sz="1200" kern="1200" dirty="0" err="1" smtClean="0">
                <a:solidFill>
                  <a:schemeClr val="tx1"/>
                </a:solidFill>
                <a:latin typeface="+mn-lt"/>
                <a:ea typeface="+mn-ea"/>
                <a:cs typeface="+mn-cs"/>
              </a:rPr>
              <a:t>ctOS</a:t>
            </a:r>
            <a:r>
              <a:rPr lang="en-US" sz="1200" kern="1200" dirty="0" smtClean="0">
                <a:solidFill>
                  <a:schemeClr val="tx1"/>
                </a:solidFill>
                <a:latin typeface="+mn-lt"/>
                <a:ea typeface="+mn-ea"/>
                <a:cs typeface="+mn-cs"/>
              </a:rPr>
              <a:t> uses a Caesar cipher so you need to work as a team to figure out how to break the code to understand the message. The first team finished wins points.</a:t>
            </a:r>
          </a:p>
          <a:p>
            <a:r>
              <a:rPr lang="en-US" sz="1200" kern="1200" dirty="0" smtClean="0">
                <a:solidFill>
                  <a:schemeClr val="tx1"/>
                </a:solidFill>
                <a:latin typeface="+mn-lt"/>
                <a:ea typeface="+mn-ea"/>
                <a:cs typeface="+mn-cs"/>
              </a:rPr>
              <a:t>A simple Caesar cipher is presented to the groups and the first to break the code and give the correct answer wins. </a:t>
            </a:r>
          </a:p>
        </p:txBody>
      </p:sp>
      <p:sp>
        <p:nvSpPr>
          <p:cNvPr id="4" name="Slide Number Placeholder 3"/>
          <p:cNvSpPr>
            <a:spLocks noGrp="1"/>
          </p:cNvSpPr>
          <p:nvPr>
            <p:ph type="sldNum" sz="quarter" idx="10"/>
          </p:nvPr>
        </p:nvSpPr>
        <p:spPr/>
        <p:txBody>
          <a:bodyPr/>
          <a:lstStyle/>
          <a:p>
            <a:fld id="{BB7EA155-D7D1-CE47-84CA-19517ADA7252}" type="slidenum">
              <a:rPr lang="en-US" smtClean="0"/>
              <a:t>36</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Here is an example of how to break the code: </a:t>
            </a:r>
            <a:r>
              <a:rPr lang="en-US" sz="1200" kern="1200" dirty="0" smtClean="0">
                <a:solidFill>
                  <a:schemeClr val="tx1"/>
                </a:solidFill>
                <a:latin typeface="+mn-lt"/>
                <a:ea typeface="+mn-ea"/>
                <a:cs typeface="+mn-cs"/>
              </a:rPr>
              <a:t>In cryptography, a Caesar cipher is one of the simplest and most widely known encryption techniques. It is a type of substitution cipher in which each letter in the plaintext is replaced by a letter some fixed number of positions down the alphabet. For example, with a left shift of 3, D would be replaced by A, E would become B, and so on. The method is named after Julius Caesar, who used it in his private correspondence.</a:t>
            </a:r>
            <a:endParaRPr lang="en-US" sz="1200" b="0" dirty="0" smtClean="0">
              <a:solidFill>
                <a:srgbClr val="00FF00"/>
              </a:solidFill>
              <a:effectLst>
                <a:glow rad="254000">
                  <a:schemeClr val="tx1">
                    <a:alpha val="77000"/>
                  </a:schemeClr>
                </a:glow>
              </a:effectLst>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37</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Aft>
                <a:spcPts val="1200"/>
              </a:spcAft>
            </a:pPr>
            <a:r>
              <a:rPr lang="en-US" sz="1200" kern="1200" baseline="0" dirty="0" smtClean="0">
                <a:solidFill>
                  <a:schemeClr val="tx1"/>
                </a:solidFill>
                <a:latin typeface="+mn-lt"/>
                <a:ea typeface="+mn-ea"/>
                <a:cs typeface="+mn-cs"/>
              </a:rPr>
              <a:t>Here is the encoded message: </a:t>
            </a:r>
          </a:p>
          <a:p>
            <a:pPr marL="0" marR="0" indent="0" algn="l" defTabSz="457145" rtl="0" eaLnBrk="1" fontAlgn="auto" latinLnBrk="0" hangingPunct="1">
              <a:lnSpc>
                <a:spcPct val="80000"/>
              </a:lnSpc>
              <a:spcBef>
                <a:spcPts val="0"/>
              </a:spcBef>
              <a:spcAft>
                <a:spcPts val="1200"/>
              </a:spcAft>
              <a:buClrTx/>
              <a:buSzTx/>
              <a:buFontTx/>
              <a:buNone/>
              <a:tabLst/>
              <a:defRPr/>
            </a:pPr>
            <a:r>
              <a:rPr lang="en-US" sz="1200" b="1" dirty="0" smtClean="0">
                <a:solidFill>
                  <a:srgbClr val="00FF00"/>
                </a:solidFill>
                <a:effectLst>
                  <a:glow rad="254000">
                    <a:schemeClr val="tx1">
                      <a:alpha val="77000"/>
                    </a:schemeClr>
                  </a:glow>
                </a:effectLst>
              </a:rPr>
              <a:t>VJGTG KU VQ DG PQ RCTMKP KP VQAP PQA  VJCV HTGGFQO HTQO DQMQ JCTCO JCU DGGP YQO</a:t>
            </a:r>
          </a:p>
        </p:txBody>
      </p:sp>
      <p:sp>
        <p:nvSpPr>
          <p:cNvPr id="4" name="Slide Number Placeholder 3"/>
          <p:cNvSpPr>
            <a:spLocks noGrp="1"/>
          </p:cNvSpPr>
          <p:nvPr>
            <p:ph type="sldNum" sz="quarter" idx="10"/>
          </p:nvPr>
        </p:nvSpPr>
        <p:spPr/>
        <p:txBody>
          <a:bodyPr/>
          <a:lstStyle/>
          <a:p>
            <a:fld id="{BB7EA155-D7D1-CE47-84CA-19517ADA7252}" type="slidenum">
              <a:rPr lang="en-US" smtClean="0"/>
              <a:t>38</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Aft>
                <a:spcPts val="1200"/>
              </a:spcAft>
            </a:pPr>
            <a:r>
              <a:rPr lang="en-US" sz="1200" kern="1200" baseline="0" dirty="0" smtClean="0">
                <a:solidFill>
                  <a:schemeClr val="tx1"/>
                </a:solidFill>
                <a:latin typeface="+mn-lt"/>
                <a:ea typeface="+mn-ea"/>
                <a:cs typeface="+mn-cs"/>
              </a:rPr>
              <a:t>Here is the decoded message:</a:t>
            </a:r>
          </a:p>
          <a:p>
            <a:pPr>
              <a:lnSpc>
                <a:spcPct val="80000"/>
              </a:lnSpc>
              <a:spcAft>
                <a:spcPts val="1200"/>
              </a:spcAft>
            </a:pPr>
            <a:r>
              <a:rPr lang="en-US" sz="1200" b="1" dirty="0" smtClean="0">
                <a:solidFill>
                  <a:srgbClr val="00FF00"/>
                </a:solidFill>
                <a:effectLst>
                  <a:glow rad="254000">
                    <a:schemeClr val="tx1">
                      <a:alpha val="77000"/>
                    </a:schemeClr>
                  </a:glow>
                </a:effectLst>
              </a:rPr>
              <a:t>There is to be no parking in town now that freedom from </a:t>
            </a:r>
            <a:r>
              <a:rPr lang="en-US" sz="1200" b="1" dirty="0" err="1" smtClean="0">
                <a:solidFill>
                  <a:srgbClr val="00FF00"/>
                </a:solidFill>
                <a:effectLst>
                  <a:glow rad="254000">
                    <a:schemeClr val="tx1">
                      <a:alpha val="77000"/>
                    </a:schemeClr>
                  </a:glow>
                </a:effectLst>
              </a:rPr>
              <a:t>Boko</a:t>
            </a:r>
            <a:r>
              <a:rPr lang="en-US" sz="1200" b="1" dirty="0" smtClean="0">
                <a:solidFill>
                  <a:srgbClr val="00FF00"/>
                </a:solidFill>
                <a:effectLst>
                  <a:glow rad="254000">
                    <a:schemeClr val="tx1">
                      <a:alpha val="77000"/>
                    </a:schemeClr>
                  </a:glow>
                </a:effectLst>
              </a:rPr>
              <a:t> Haram has been won.</a:t>
            </a:r>
            <a:endParaRPr lang="en-US" sz="1200" b="0" kern="1200" baseline="0" dirty="0" smtClean="0">
              <a:solidFill>
                <a:schemeClr val="tx1"/>
              </a:solidFill>
              <a:effectLst>
                <a:glow rad="254000">
                  <a:schemeClr val="tx1">
                    <a:alpha val="77000"/>
                  </a:schemeClr>
                </a:glow>
              </a:effectLst>
              <a:latin typeface="+mn-lt"/>
              <a:ea typeface="+mn-ea"/>
              <a:cs typeface="+mn-cs"/>
            </a:endParaRPr>
          </a:p>
          <a:p>
            <a:pPr>
              <a:lnSpc>
                <a:spcPct val="80000"/>
              </a:lnSpc>
              <a:spcAft>
                <a:spcPts val="1200"/>
              </a:spcAft>
            </a:pPr>
            <a:endParaRPr lang="en-US" sz="1200" b="0" kern="1200" baseline="0" dirty="0" smtClean="0">
              <a:solidFill>
                <a:schemeClr val="tx1"/>
              </a:solidFill>
              <a:effectLst>
                <a:glow rad="254000">
                  <a:schemeClr val="tx1">
                    <a:alpha val="77000"/>
                  </a:schemeClr>
                </a:glow>
              </a:effectLst>
              <a:latin typeface="+mn-lt"/>
              <a:ea typeface="+mn-ea"/>
              <a:cs typeface="+mn-cs"/>
            </a:endParaRPr>
          </a:p>
          <a:p>
            <a:pPr>
              <a:lnSpc>
                <a:spcPct val="80000"/>
              </a:lnSpc>
              <a:spcAft>
                <a:spcPts val="1200"/>
              </a:spcAft>
            </a:pPr>
            <a:endParaRPr lang="en-US" sz="1200" b="0" dirty="0" smtClean="0">
              <a:solidFill>
                <a:srgbClr val="00FF00"/>
              </a:solidFill>
              <a:effectLst>
                <a:glow rad="254000">
                  <a:schemeClr val="tx1">
                    <a:alpha val="77000"/>
                  </a:schemeClr>
                </a:glow>
              </a:effectLst>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39</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Welcome to </a:t>
            </a:r>
            <a:r>
              <a:rPr lang="en-US" sz="1200" kern="1200" baseline="0" dirty="0" smtClean="0">
                <a:solidFill>
                  <a:schemeClr val="tx1"/>
                </a:solidFill>
                <a:effectLst/>
                <a:latin typeface="+mn-lt"/>
                <a:ea typeface="+mn-ea"/>
                <a:cs typeface="+mn-cs"/>
              </a:rPr>
              <a:t>our regulars and any </a:t>
            </a:r>
            <a:r>
              <a:rPr lang="en-US" sz="1200" kern="1200" dirty="0" smtClean="0">
                <a:solidFill>
                  <a:schemeClr val="tx1"/>
                </a:solidFill>
                <a:effectLst/>
                <a:latin typeface="+mn-lt"/>
                <a:ea typeface="+mn-ea"/>
                <a:cs typeface="+mn-cs"/>
              </a:rPr>
              <a:t>newcomers.</a:t>
            </a:r>
          </a:p>
        </p:txBody>
      </p:sp>
      <p:sp>
        <p:nvSpPr>
          <p:cNvPr id="4" name="Slide Number Placeholder 3"/>
          <p:cNvSpPr>
            <a:spLocks noGrp="1"/>
          </p:cNvSpPr>
          <p:nvPr>
            <p:ph type="sldNum" sz="quarter" idx="10"/>
          </p:nvPr>
        </p:nvSpPr>
        <p:spPr/>
        <p:txBody>
          <a:bodyPr/>
          <a:lstStyle/>
          <a:p>
            <a:fld id="{BB7EA155-D7D1-CE47-84CA-19517ADA7252}" type="slidenum">
              <a:rPr lang="en-US" smtClean="0"/>
              <a:t>4</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Kill the System: A computer hacking program has been written that will be used by the 6 groups each with their own laptop. The first group to shut the system down successfully will win points for their team. </a:t>
            </a:r>
          </a:p>
          <a:p>
            <a:r>
              <a:rPr lang="en-US" dirty="0" smtClean="0"/>
              <a:t>You can download a PowerPoint with instructions for using</a:t>
            </a:r>
            <a:r>
              <a:rPr lang="en-US" baseline="0" dirty="0" smtClean="0"/>
              <a:t> the program from this link: </a:t>
            </a:r>
            <a:r>
              <a:rPr lang="en-US" dirty="0" smtClean="0"/>
              <a:t>http://</a:t>
            </a:r>
            <a:r>
              <a:rPr lang="en-US" dirty="0" err="1" smtClean="0"/>
              <a:t>www.ymresourcer.com</a:t>
            </a:r>
            <a:r>
              <a:rPr lang="en-US" dirty="0" smtClean="0"/>
              <a:t>/documents/</a:t>
            </a:r>
            <a:r>
              <a:rPr lang="en-US" dirty="0" err="1" smtClean="0"/>
              <a:t>ctOS.pptx</a:t>
            </a:r>
            <a:endParaRPr lang="en-US" dirty="0" smtClean="0"/>
          </a:p>
          <a:p>
            <a:r>
              <a:rPr lang="en-US" dirty="0" smtClean="0"/>
              <a:t>You can download the </a:t>
            </a:r>
            <a:r>
              <a:rPr lang="en-US" dirty="0" err="1" smtClean="0"/>
              <a:t>ctOS</a:t>
            </a:r>
            <a:r>
              <a:rPr lang="en-US" baseline="0" dirty="0" smtClean="0"/>
              <a:t> program with this link: </a:t>
            </a:r>
            <a:r>
              <a:rPr lang="en-US" dirty="0" smtClean="0"/>
              <a:t>http://</a:t>
            </a:r>
            <a:r>
              <a:rPr lang="en-US" dirty="0" err="1" smtClean="0"/>
              <a:t>www.ymresourcer.com</a:t>
            </a:r>
            <a:r>
              <a:rPr lang="en-US" dirty="0" smtClean="0"/>
              <a:t>/documents/</a:t>
            </a:r>
            <a:r>
              <a:rPr lang="en-US" smtClean="0"/>
              <a:t>ctOS.exe</a:t>
            </a:r>
            <a:endParaRPr lang="en-US" dirty="0" smtClean="0"/>
          </a:p>
        </p:txBody>
      </p:sp>
      <p:sp>
        <p:nvSpPr>
          <p:cNvPr id="4" name="Slide Number Placeholder 3"/>
          <p:cNvSpPr>
            <a:spLocks noGrp="1"/>
          </p:cNvSpPr>
          <p:nvPr>
            <p:ph type="sldNum" sz="quarter" idx="10"/>
          </p:nvPr>
        </p:nvSpPr>
        <p:spPr/>
        <p:txBody>
          <a:bodyPr/>
          <a:lstStyle/>
          <a:p>
            <a:fld id="{BB7EA155-D7D1-CE47-84CA-19517ADA7252}" type="slidenum">
              <a:rPr lang="en-US" smtClean="0"/>
              <a:t>40</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Prizes: The team that Hacks the best (earned the most points) will win a prize.</a:t>
            </a:r>
          </a:p>
        </p:txBody>
      </p:sp>
      <p:sp>
        <p:nvSpPr>
          <p:cNvPr id="4" name="Slide Number Placeholder 3"/>
          <p:cNvSpPr>
            <a:spLocks noGrp="1"/>
          </p:cNvSpPr>
          <p:nvPr>
            <p:ph type="sldNum" sz="quarter" idx="10"/>
          </p:nvPr>
        </p:nvSpPr>
        <p:spPr/>
        <p:txBody>
          <a:bodyPr/>
          <a:lstStyle/>
          <a:p>
            <a:fld id="{BB7EA155-D7D1-CE47-84CA-19517ADA7252}" type="slidenum">
              <a:rPr lang="en-US" smtClean="0"/>
              <a:t>41</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80000"/>
              </a:lnSpc>
              <a:spcAft>
                <a:spcPts val="1200"/>
              </a:spcAft>
              <a:buNone/>
            </a:pPr>
            <a:r>
              <a:rPr lang="en-US" sz="1200" kern="1200" baseline="0" dirty="0" smtClean="0">
                <a:solidFill>
                  <a:schemeClr val="tx1"/>
                </a:solidFill>
                <a:effectLst/>
                <a:latin typeface="+mn-lt"/>
                <a:ea typeface="+mn-ea"/>
                <a:cs typeface="+mn-cs"/>
              </a:rPr>
              <a:t>Small Groups: Here are the questions for small group time: </a:t>
            </a:r>
            <a:r>
              <a:rPr lang="en-US" sz="1200" kern="1200" dirty="0" smtClean="0">
                <a:solidFill>
                  <a:schemeClr val="tx1"/>
                </a:solidFill>
                <a:latin typeface="+mn-lt"/>
                <a:ea typeface="+mn-ea"/>
                <a:cs typeface="+mn-cs"/>
              </a:rPr>
              <a:t>(1) Have you ever hacked into someone’s private life (invaded their privacy, read their diary or messages) or been hacked? (2) What information have you passed on that was confidential? (3) How successfully is God able to hack into your personal life? </a:t>
            </a:r>
            <a:r>
              <a:rPr lang="en-US" sz="1200" kern="1200" dirty="0" err="1" smtClean="0">
                <a:solidFill>
                  <a:schemeClr val="tx1"/>
                </a:solidFill>
                <a:latin typeface="+mn-lt"/>
                <a:ea typeface="+mn-ea"/>
                <a:cs typeface="+mn-cs"/>
              </a:rPr>
              <a:t>Ie</a:t>
            </a:r>
            <a:r>
              <a:rPr lang="en-US" sz="1200" kern="1200" dirty="0" smtClean="0">
                <a:solidFill>
                  <a:schemeClr val="tx1"/>
                </a:solidFill>
                <a:latin typeface="+mn-lt"/>
                <a:ea typeface="+mn-ea"/>
                <a:cs typeface="+mn-cs"/>
              </a:rPr>
              <a:t>. Are you open with him? Do you share honestly with him? (4) What area of your life is out of bounds to God? (5) Pray that we open our lives to God and to each other.</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42</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80000"/>
              </a:lnSpc>
              <a:spcAft>
                <a:spcPts val="1200"/>
              </a:spcAft>
              <a:buNone/>
            </a:pPr>
            <a:r>
              <a:rPr lang="en-US" sz="1200" kern="1200" baseline="0" dirty="0" smtClean="0">
                <a:solidFill>
                  <a:schemeClr val="tx1"/>
                </a:solidFill>
                <a:effectLst/>
                <a:latin typeface="+mn-lt"/>
                <a:ea typeface="+mn-ea"/>
                <a:cs typeface="+mn-cs"/>
              </a:rPr>
              <a:t>Refreshments.</a:t>
            </a:r>
          </a:p>
        </p:txBody>
      </p:sp>
      <p:sp>
        <p:nvSpPr>
          <p:cNvPr id="4" name="Slide Number Placeholder 3"/>
          <p:cNvSpPr>
            <a:spLocks noGrp="1"/>
          </p:cNvSpPr>
          <p:nvPr>
            <p:ph type="sldNum" sz="quarter" idx="10"/>
          </p:nvPr>
        </p:nvSpPr>
        <p:spPr/>
        <p:txBody>
          <a:bodyPr/>
          <a:lstStyle/>
          <a:p>
            <a:fld id="{BB7EA155-D7D1-CE47-84CA-19517ADA7252}" type="slidenum">
              <a:rPr lang="en-US" smtClean="0"/>
              <a:t>43</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80000"/>
              </a:lnSpc>
              <a:spcAft>
                <a:spcPts val="1200"/>
              </a:spcAft>
              <a:buNone/>
            </a:pPr>
            <a:r>
              <a:rPr lang="en-US" sz="1200" kern="1200" baseline="0" dirty="0" smtClean="0">
                <a:solidFill>
                  <a:schemeClr val="tx1"/>
                </a:solidFill>
                <a:effectLst/>
                <a:latin typeface="+mn-lt"/>
                <a:ea typeface="+mn-ea"/>
                <a:cs typeface="+mn-cs"/>
              </a:rPr>
              <a:t>The </a:t>
            </a:r>
            <a:r>
              <a:rPr lang="en-US" sz="1200" kern="1200" baseline="0" dirty="0" err="1" smtClean="0">
                <a:solidFill>
                  <a:schemeClr val="tx1"/>
                </a:solidFill>
                <a:effectLst/>
                <a:latin typeface="+mn-lt"/>
                <a:ea typeface="+mn-ea"/>
                <a:cs typeface="+mn-cs"/>
              </a:rPr>
              <a:t>Watch_Dog</a:t>
            </a:r>
            <a:r>
              <a:rPr lang="en-US" sz="1200" kern="1200" baseline="0" dirty="0" smtClean="0">
                <a:solidFill>
                  <a:schemeClr val="tx1"/>
                </a:solidFill>
                <a:effectLst/>
                <a:latin typeface="+mn-lt"/>
                <a:ea typeface="+mn-ea"/>
                <a:cs typeface="+mn-cs"/>
              </a:rPr>
              <a:t> Characters: From left to right: (1) Clara Lille - Clara may be pretty but she is dangerous. She’s the trapdoor spider you never saw living right under you. She can weave her way through any system and she can expose every secret you hide. (2) Aiden Pearce - Aiden is a man shaped by violence and obsessed with surveillance, who monitors his family 24/7 in secret to protect them from something that happened in the past. Unfortunately, his family will get endangered once again. Pushed to his limits, he will take justice into his own hands and confront a corrupt system using every weapon available to him. Aiden will become a modern Vigilante Hero – not a hero from the 70's with a cape, but a real human being that will deal with all the repercussions of his actions. (3) T-Bone Grady. T-Bone grew up a tinkerer and a basement hacker before the Internet was barely a byte. He can’t help challenging his mind to unlock areas forbidden to him. And it hasn’t gone without punishment. But he’ll take his jabs. And he’ll give his share in return. (4) Damien </a:t>
            </a:r>
            <a:r>
              <a:rPr lang="en-US" sz="1200" kern="1200" baseline="0" dirty="0" err="1" smtClean="0">
                <a:solidFill>
                  <a:schemeClr val="tx1"/>
                </a:solidFill>
                <a:effectLst/>
                <a:latin typeface="+mn-lt"/>
                <a:ea typeface="+mn-ea"/>
                <a:cs typeface="+mn-cs"/>
              </a:rPr>
              <a:t>Brenks</a:t>
            </a:r>
            <a:r>
              <a:rPr lang="en-US" sz="1200" kern="1200" baseline="0" dirty="0" smtClean="0">
                <a:solidFill>
                  <a:schemeClr val="tx1"/>
                </a:solidFill>
                <a:effectLst/>
                <a:latin typeface="+mn-lt"/>
                <a:ea typeface="+mn-ea"/>
                <a:cs typeface="+mn-cs"/>
              </a:rPr>
              <a:t>. Damien’s is a restless mind. He’s easily distracted by fresh ideas, but when he does find focus, he’s precise. Self-absorbed bordering on narcissistic, it was a horrendous blow to his psyche when he was left beaten near-death. Damien plays the world around him like a chess board: seeing many intricate moves ahead and manipulating his opponents from the opening moves. He’ll have his revenge. His own way. (5) Tyrone "</a:t>
            </a:r>
            <a:r>
              <a:rPr lang="en-US" sz="1200" kern="1200" baseline="0" dirty="0" err="1" smtClean="0">
                <a:solidFill>
                  <a:schemeClr val="tx1"/>
                </a:solidFill>
                <a:effectLst/>
                <a:latin typeface="+mn-lt"/>
                <a:ea typeface="+mn-ea"/>
                <a:cs typeface="+mn-cs"/>
              </a:rPr>
              <a:t>BedBug</a:t>
            </a:r>
            <a:r>
              <a:rPr lang="en-US" sz="1200" kern="1200" baseline="0" dirty="0" smtClean="0">
                <a:solidFill>
                  <a:schemeClr val="tx1"/>
                </a:solidFill>
                <a:effectLst/>
                <a:latin typeface="+mn-lt"/>
                <a:ea typeface="+mn-ea"/>
                <a:cs typeface="+mn-cs"/>
              </a:rPr>
              <a:t>" Hayes - Bedbug is the simple cousin to Iraq, leader of the Black Viceroys. Iraq has taken Bedbug under his wing, given the boy a place inside the gang. Bedbug’s not leadership material and he knows it, but that doesn’t mean he’s content to sit back while other people rise to the top. He’s determined to make the most of his opportunity. Impress his cousin and maybe he’ll earn a place close to the Viceroy leadership. (6) </a:t>
            </a:r>
            <a:r>
              <a:rPr lang="en-US" sz="1200" kern="1200" baseline="0" dirty="0" err="1" smtClean="0">
                <a:solidFill>
                  <a:schemeClr val="tx1"/>
                </a:solidFill>
                <a:effectLst/>
                <a:latin typeface="+mn-lt"/>
                <a:ea typeface="+mn-ea"/>
                <a:cs typeface="+mn-cs"/>
              </a:rPr>
              <a:t>Delford</a:t>
            </a:r>
            <a:r>
              <a:rPr lang="en-US" sz="1200" kern="1200" baseline="0" dirty="0" smtClean="0">
                <a:solidFill>
                  <a:schemeClr val="tx1"/>
                </a:solidFill>
                <a:effectLst/>
                <a:latin typeface="+mn-lt"/>
                <a:ea typeface="+mn-ea"/>
                <a:cs typeface="+mn-cs"/>
              </a:rPr>
              <a:t> "Iraq" Wade - IRAQ is the paranoid leader of the Black Viceroys. He is passionate, he’s loud. He knows how to inspire his troops. A seasoned vet from the Iraq war, he’s brought his tactical training to the mean streets of Chicago. He knows the battles of the future are won through technology. And he’s aligning his soldiers to place the Viceroys front and center in the digital war.</a:t>
            </a:r>
          </a:p>
          <a:p>
            <a:pPr marL="0" indent="0">
              <a:lnSpc>
                <a:spcPct val="80000"/>
              </a:lnSpc>
              <a:spcAft>
                <a:spcPts val="1200"/>
              </a:spcAft>
              <a:buNone/>
            </a:pPr>
            <a:endParaRPr lang="en-US" sz="1200" kern="1200" baseline="0" dirty="0" smtClean="0">
              <a:solidFill>
                <a:schemeClr val="tx1"/>
              </a:solidFill>
              <a:effectLst/>
              <a:latin typeface="+mn-lt"/>
              <a:ea typeface="+mn-ea"/>
              <a:cs typeface="+mn-cs"/>
            </a:endParaRPr>
          </a:p>
          <a:p>
            <a:pPr marL="0" indent="0">
              <a:lnSpc>
                <a:spcPct val="80000"/>
              </a:lnSpc>
              <a:spcAft>
                <a:spcPts val="1200"/>
              </a:spcAft>
              <a:buNone/>
            </a:pPr>
            <a:endParaRPr lang="en-US" sz="1200" kern="1200" baseline="0" dirty="0" smtClean="0">
              <a:solidFill>
                <a:schemeClr val="tx1"/>
              </a:solidFill>
              <a:effectLst/>
              <a:latin typeface="+mn-lt"/>
              <a:ea typeface="+mn-ea"/>
              <a:cs typeface="+mn-cs"/>
            </a:endParaRPr>
          </a:p>
          <a:p>
            <a:pPr marL="0" indent="0">
              <a:lnSpc>
                <a:spcPct val="80000"/>
              </a:lnSpc>
              <a:spcAft>
                <a:spcPts val="1200"/>
              </a:spcAft>
              <a:buNone/>
            </a:pPr>
            <a:endParaRPr lang="en-US" sz="1200" kern="1200" baseline="0" dirty="0" smtClean="0">
              <a:solidFill>
                <a:schemeClr val="tx1"/>
              </a:solidFill>
              <a:effectLst/>
              <a:latin typeface="+mn-lt"/>
              <a:ea typeface="+mn-ea"/>
              <a:cs typeface="+mn-cs"/>
            </a:endParaRPr>
          </a:p>
          <a:p>
            <a:pPr marL="0" indent="0">
              <a:lnSpc>
                <a:spcPct val="80000"/>
              </a:lnSpc>
              <a:spcAft>
                <a:spcPts val="1200"/>
              </a:spcAft>
              <a:buNone/>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44</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Announcements: On Sunday morning we continue with our Revolution Series.</a:t>
            </a:r>
            <a:r>
              <a:rPr lang="en-ZA" dirty="0" smtClean="0">
                <a:effectLst/>
              </a:rPr>
              <a:t> And next Friday night it</a:t>
            </a:r>
            <a:r>
              <a:rPr lang="en-ZA" baseline="0" dirty="0" smtClean="0">
                <a:effectLst/>
              </a:rPr>
              <a:t> is our Karaoke and Waffles Night.</a:t>
            </a: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5</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Tonight is Watch_Dogs Night.</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6</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off with a video from </a:t>
            </a:r>
            <a:r>
              <a:rPr lang="en-US" baseline="0" dirty="0" smtClean="0"/>
              <a:t>Watch_Dogs.</a:t>
            </a:r>
            <a:endParaRPr lang="en-US" dirty="0" smtClean="0"/>
          </a:p>
        </p:txBody>
      </p:sp>
      <p:sp>
        <p:nvSpPr>
          <p:cNvPr id="4" name="Slide Number Placeholder 3"/>
          <p:cNvSpPr>
            <a:spLocks noGrp="1"/>
          </p:cNvSpPr>
          <p:nvPr>
            <p:ph type="sldNum" sz="quarter" idx="10"/>
          </p:nvPr>
        </p:nvSpPr>
        <p:spPr/>
        <p:txBody>
          <a:bodyPr/>
          <a:lstStyle/>
          <a:p>
            <a:fld id="{BB7EA155-D7D1-CE47-84CA-19517ADA7252}" type="slidenum">
              <a:rPr lang="en-US" smtClean="0"/>
              <a:t>7</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Video:</a:t>
            </a:r>
            <a:r>
              <a:rPr lang="en-US" sz="1200" kern="1200" baseline="0" dirty="0" smtClean="0">
                <a:solidFill>
                  <a:schemeClr val="tx1"/>
                </a:solidFill>
                <a:effectLst/>
                <a:latin typeface="+mn-lt"/>
                <a:ea typeface="+mn-ea"/>
                <a:cs typeface="+mn-cs"/>
              </a:rPr>
              <a:t> An edited version of “Watch_Dogs 101 Trailer”. Get it on YouTube at: https://</a:t>
            </a:r>
            <a:r>
              <a:rPr lang="en-US" sz="1200" kern="1200" baseline="0" dirty="0" err="1" smtClean="0">
                <a:solidFill>
                  <a:schemeClr val="tx1"/>
                </a:solidFill>
                <a:effectLst/>
                <a:latin typeface="+mn-lt"/>
                <a:ea typeface="+mn-ea"/>
                <a:cs typeface="+mn-cs"/>
              </a:rPr>
              <a:t>www.youtube.com</a:t>
            </a:r>
            <a:r>
              <a:rPr lang="en-US" sz="1200" kern="1200" baseline="0" dirty="0" smtClean="0">
                <a:solidFill>
                  <a:schemeClr val="tx1"/>
                </a:solidFill>
                <a:effectLst/>
                <a:latin typeface="+mn-lt"/>
                <a:ea typeface="+mn-ea"/>
                <a:cs typeface="+mn-cs"/>
              </a:rPr>
              <a:t>/</a:t>
            </a:r>
            <a:r>
              <a:rPr lang="en-US" sz="1200" kern="1200" baseline="0" dirty="0" err="1" smtClean="0">
                <a:solidFill>
                  <a:schemeClr val="tx1"/>
                </a:solidFill>
                <a:effectLst/>
                <a:latin typeface="+mn-lt"/>
                <a:ea typeface="+mn-ea"/>
                <a:cs typeface="+mn-cs"/>
              </a:rPr>
              <a:t>watch?v</a:t>
            </a:r>
            <a:r>
              <a:rPr lang="en-US" sz="1200" kern="1200" baseline="0" dirty="0" smtClean="0">
                <a:solidFill>
                  <a:schemeClr val="tx1"/>
                </a:solidFill>
                <a:effectLst/>
                <a:latin typeface="+mn-lt"/>
                <a:ea typeface="+mn-ea"/>
                <a:cs typeface="+mn-cs"/>
              </a:rPr>
              <a:t>=ulFeUCAI5xM</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8</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Backstory: In 2017 our country was taken over when </a:t>
            </a:r>
            <a:r>
              <a:rPr lang="en-US" sz="1200" kern="1200" dirty="0" err="1" smtClean="0">
                <a:solidFill>
                  <a:schemeClr val="tx1"/>
                </a:solidFill>
                <a:latin typeface="+mn-lt"/>
                <a:ea typeface="+mn-ea"/>
                <a:cs typeface="+mn-cs"/>
              </a:rPr>
              <a:t>Boko</a:t>
            </a:r>
            <a:r>
              <a:rPr lang="en-US" sz="1200" kern="1200" dirty="0" smtClean="0">
                <a:solidFill>
                  <a:schemeClr val="tx1"/>
                </a:solidFill>
                <a:latin typeface="+mn-lt"/>
                <a:ea typeface="+mn-ea"/>
                <a:cs typeface="+mn-cs"/>
              </a:rPr>
              <a:t> Haram took control of the Union Buildings in Pretoria and Parliament in Cape Town (all the national leaders were executed and the future of the country looked very dark indeed). Thankfully just 4 months later a small group of special forces (in operation THUNDER) were able to defeat them and regain control of the country. To ensure that a hostile takeover of our country never happened again the special forces created a secret service, called CIA (Central Intelligence Agency) who developed </a:t>
            </a:r>
            <a:r>
              <a:rPr lang="en-US" sz="1200" kern="1200" dirty="0" err="1" smtClean="0">
                <a:solidFill>
                  <a:schemeClr val="tx1"/>
                </a:solidFill>
                <a:latin typeface="+mn-lt"/>
                <a:ea typeface="+mn-ea"/>
                <a:cs typeface="+mn-cs"/>
              </a:rPr>
              <a:t>ctOS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CenTral</a:t>
            </a:r>
            <a:r>
              <a:rPr lang="en-US" sz="1200" kern="1200" dirty="0" smtClean="0">
                <a:solidFill>
                  <a:schemeClr val="tx1"/>
                </a:solidFill>
                <a:latin typeface="+mn-lt"/>
                <a:ea typeface="+mn-ea"/>
                <a:cs typeface="+mn-cs"/>
              </a:rPr>
              <a:t> Operating System) – a nation-wide computer system that controlled the movement of every citizen and monitored every bit of information that came into or left the country. Sadly it seems that the CIA is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not the kind and friendly group that we thought it was. A very small group of people have been chosen – graduates of Parktown Boys and Girls high school – and they are the only ones who are benefitting from the resources of the country – everyone else has ended up serving them as they get richer and the rest get poorer! They have to be taken out!</a:t>
            </a:r>
          </a:p>
        </p:txBody>
      </p:sp>
      <p:sp>
        <p:nvSpPr>
          <p:cNvPr id="4" name="Slide Number Placeholder 3"/>
          <p:cNvSpPr>
            <a:spLocks noGrp="1"/>
          </p:cNvSpPr>
          <p:nvPr>
            <p:ph type="sldNum" sz="quarter" idx="10"/>
          </p:nvPr>
        </p:nvSpPr>
        <p:spPr/>
        <p:txBody>
          <a:bodyPr/>
          <a:lstStyle/>
          <a:p>
            <a:fld id="{BB7EA155-D7D1-CE47-84CA-19517ADA7252}" type="slidenum">
              <a:rPr lang="en-US" smtClean="0"/>
              <a:t>9</a:t>
            </a:fld>
            <a:endParaRPr lang="en-US"/>
          </a:p>
        </p:txBody>
      </p:sp>
    </p:spTree>
    <p:extLst>
      <p:ext uri="{BB962C8B-B14F-4D97-AF65-F5344CB8AC3E}">
        <p14:creationId xmlns:p14="http://schemas.microsoft.com/office/powerpoint/2010/main" val="1133635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A6AAC9-8933-C847-B9FC-69D2A5E26B32}" type="datetimeFigureOut">
              <a:rPr lang="en-US" smtClean="0"/>
              <a:t>15/03/19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3345890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A6AAC9-8933-C847-B9FC-69D2A5E26B32}" type="datetimeFigureOut">
              <a:rPr lang="en-US" smtClean="0"/>
              <a:t>15/03/19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1273635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A6AAC9-8933-C847-B9FC-69D2A5E26B32}" type="datetimeFigureOut">
              <a:rPr lang="en-US" smtClean="0"/>
              <a:t>15/03/19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2448419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A6AAC9-8933-C847-B9FC-69D2A5E26B32}" type="datetimeFigureOut">
              <a:rPr lang="en-US" smtClean="0"/>
              <a:t>15/03/19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3309944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45" indent="0">
              <a:buNone/>
              <a:defRPr sz="1800">
                <a:solidFill>
                  <a:schemeClr val="tx1">
                    <a:tint val="75000"/>
                  </a:schemeClr>
                </a:solidFill>
              </a:defRPr>
            </a:lvl2pPr>
            <a:lvl3pPr marL="914290" indent="0">
              <a:buNone/>
              <a:defRPr sz="1600">
                <a:solidFill>
                  <a:schemeClr val="tx1">
                    <a:tint val="75000"/>
                  </a:schemeClr>
                </a:solidFill>
              </a:defRPr>
            </a:lvl3pPr>
            <a:lvl4pPr marL="1371435" indent="0">
              <a:buNone/>
              <a:defRPr sz="1400">
                <a:solidFill>
                  <a:schemeClr val="tx1">
                    <a:tint val="75000"/>
                  </a:schemeClr>
                </a:solidFill>
              </a:defRPr>
            </a:lvl4pPr>
            <a:lvl5pPr marL="1828581" indent="0">
              <a:buNone/>
              <a:defRPr sz="1400">
                <a:solidFill>
                  <a:schemeClr val="tx1">
                    <a:tint val="75000"/>
                  </a:schemeClr>
                </a:solidFill>
              </a:defRPr>
            </a:lvl5pPr>
            <a:lvl6pPr marL="2285726" indent="0">
              <a:buNone/>
              <a:defRPr sz="1400">
                <a:solidFill>
                  <a:schemeClr val="tx1">
                    <a:tint val="75000"/>
                  </a:schemeClr>
                </a:solidFill>
              </a:defRPr>
            </a:lvl6pPr>
            <a:lvl7pPr marL="2742871" indent="0">
              <a:buNone/>
              <a:defRPr sz="1400">
                <a:solidFill>
                  <a:schemeClr val="tx1">
                    <a:tint val="75000"/>
                  </a:schemeClr>
                </a:solidFill>
              </a:defRPr>
            </a:lvl7pPr>
            <a:lvl8pPr marL="3200016" indent="0">
              <a:buNone/>
              <a:defRPr sz="1400">
                <a:solidFill>
                  <a:schemeClr val="tx1">
                    <a:tint val="75000"/>
                  </a:schemeClr>
                </a:solidFill>
              </a:defRPr>
            </a:lvl8pPr>
            <a:lvl9pPr marL="365716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A6AAC9-8933-C847-B9FC-69D2A5E26B32}" type="datetimeFigureOut">
              <a:rPr lang="en-US" smtClean="0"/>
              <a:t>15/03/19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420836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A6AAC9-8933-C847-B9FC-69D2A5E26B32}" type="datetimeFigureOut">
              <a:rPr lang="en-US" smtClean="0"/>
              <a:t>15/03/19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1564184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A6AAC9-8933-C847-B9FC-69D2A5E26B32}" type="datetimeFigureOut">
              <a:rPr lang="en-US" smtClean="0"/>
              <a:t>15/03/19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3754393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A6AAC9-8933-C847-B9FC-69D2A5E26B32}" type="datetimeFigureOut">
              <a:rPr lang="en-US" smtClean="0"/>
              <a:t>15/03/19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2071635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6AAC9-8933-C847-B9FC-69D2A5E26B32}" type="datetimeFigureOut">
              <a:rPr lang="en-US" smtClean="0"/>
              <a:t>15/03/19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166159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A6AAC9-8933-C847-B9FC-69D2A5E26B32}" type="datetimeFigureOut">
              <a:rPr lang="en-US" smtClean="0"/>
              <a:t>15/03/19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1595620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5" indent="0">
              <a:buNone/>
              <a:defRPr sz="2800"/>
            </a:lvl2pPr>
            <a:lvl3pPr marL="914290" indent="0">
              <a:buNone/>
              <a:defRPr sz="2400"/>
            </a:lvl3pPr>
            <a:lvl4pPr marL="1371435" indent="0">
              <a:buNone/>
              <a:defRPr sz="2000"/>
            </a:lvl4pPr>
            <a:lvl5pPr marL="1828581" indent="0">
              <a:buNone/>
              <a:defRPr sz="2000"/>
            </a:lvl5pPr>
            <a:lvl6pPr marL="2285726" indent="0">
              <a:buNone/>
              <a:defRPr sz="2000"/>
            </a:lvl6pPr>
            <a:lvl7pPr marL="2742871" indent="0">
              <a:buNone/>
              <a:defRPr sz="2000"/>
            </a:lvl7pPr>
            <a:lvl8pPr marL="3200016" indent="0">
              <a:buNone/>
              <a:defRPr sz="2000"/>
            </a:lvl8pPr>
            <a:lvl9pPr marL="365716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A6AAC9-8933-C847-B9FC-69D2A5E26B32}" type="datetimeFigureOut">
              <a:rPr lang="en-US" smtClean="0"/>
              <a:t>15/03/19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39038131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9" tIns="45715" rIns="91429"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5" rIns="91429"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9" tIns="45715" rIns="91429" bIns="45715" rtlCol="0" anchor="ctr"/>
          <a:lstStyle>
            <a:lvl1pPr algn="l">
              <a:defRPr sz="1200">
                <a:solidFill>
                  <a:schemeClr val="tx1">
                    <a:tint val="75000"/>
                  </a:schemeClr>
                </a:solidFill>
              </a:defRPr>
            </a:lvl1pPr>
          </a:lstStyle>
          <a:p>
            <a:fld id="{4FA6AAC9-8933-C847-B9FC-69D2A5E26B32}" type="datetimeFigureOut">
              <a:rPr lang="en-US" smtClean="0"/>
              <a:t>15/03/19</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29" tIns="45715" rIns="91429"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29" tIns="45715" rIns="91429" bIns="45715" rtlCol="0" anchor="ctr"/>
          <a:lstStyle>
            <a:lvl1pPr algn="r">
              <a:defRPr sz="1200">
                <a:solidFill>
                  <a:schemeClr val="tx1">
                    <a:tint val="75000"/>
                  </a:schemeClr>
                </a:solidFill>
              </a:defRPr>
            </a:lvl1pPr>
          </a:lstStyle>
          <a:p>
            <a:fld id="{BA5613C5-7765-EE49-AB7D-BB37C25FF43C}" type="slidenum">
              <a:rPr lang="en-US" smtClean="0"/>
              <a:t>‹#›</a:t>
            </a:fld>
            <a:endParaRPr lang="en-US"/>
          </a:p>
        </p:txBody>
      </p:sp>
    </p:spTree>
    <p:extLst>
      <p:ext uri="{BB962C8B-B14F-4D97-AF65-F5344CB8AC3E}">
        <p14:creationId xmlns:p14="http://schemas.microsoft.com/office/powerpoint/2010/main" val="1578709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145" rtl="0" eaLnBrk="1" latinLnBrk="0" hangingPunct="1">
        <a:spcBef>
          <a:spcPct val="0"/>
        </a:spcBef>
        <a:buNone/>
        <a:defRPr sz="4400" kern="1200">
          <a:solidFill>
            <a:schemeClr val="tx1"/>
          </a:solidFill>
          <a:latin typeface="+mj-lt"/>
          <a:ea typeface="+mj-ea"/>
          <a:cs typeface="+mj-cs"/>
        </a:defRPr>
      </a:lvl1pPr>
    </p:titleStyle>
    <p:bodyStyle>
      <a:lvl1pPr marL="342859" indent="-342859" algn="l" defTabSz="457145" rtl="0" eaLnBrk="1" latinLnBrk="0" hangingPunct="1">
        <a:spcBef>
          <a:spcPct val="20000"/>
        </a:spcBef>
        <a:buFont typeface="Arial"/>
        <a:buChar char="•"/>
        <a:defRPr sz="3200" kern="1200">
          <a:solidFill>
            <a:schemeClr val="tx1"/>
          </a:solidFill>
          <a:latin typeface="+mn-lt"/>
          <a:ea typeface="+mn-ea"/>
          <a:cs typeface="+mn-cs"/>
        </a:defRPr>
      </a:lvl1pPr>
      <a:lvl2pPr marL="742861" indent="-285716" algn="l" defTabSz="457145" rtl="0" eaLnBrk="1" latinLnBrk="0" hangingPunct="1">
        <a:spcBef>
          <a:spcPct val="20000"/>
        </a:spcBef>
        <a:buFont typeface="Arial"/>
        <a:buChar char="–"/>
        <a:defRPr sz="2800" kern="1200">
          <a:solidFill>
            <a:schemeClr val="tx1"/>
          </a:solidFill>
          <a:latin typeface="+mn-lt"/>
          <a:ea typeface="+mn-ea"/>
          <a:cs typeface="+mn-cs"/>
        </a:defRPr>
      </a:lvl2pPr>
      <a:lvl3pPr marL="1142863" indent="-228573" algn="l" defTabSz="457145" rtl="0" eaLnBrk="1" latinLnBrk="0" hangingPunct="1">
        <a:spcBef>
          <a:spcPct val="20000"/>
        </a:spcBef>
        <a:buFont typeface="Arial"/>
        <a:buChar char="•"/>
        <a:defRPr sz="2400" kern="1200">
          <a:solidFill>
            <a:schemeClr val="tx1"/>
          </a:solidFill>
          <a:latin typeface="+mn-lt"/>
          <a:ea typeface="+mn-ea"/>
          <a:cs typeface="+mn-cs"/>
        </a:defRPr>
      </a:lvl3pPr>
      <a:lvl4pPr marL="1600008" indent="-228573" algn="l" defTabSz="457145" rtl="0" eaLnBrk="1" latinLnBrk="0" hangingPunct="1">
        <a:spcBef>
          <a:spcPct val="20000"/>
        </a:spcBef>
        <a:buFont typeface="Arial"/>
        <a:buChar char="–"/>
        <a:defRPr sz="2000" kern="1200">
          <a:solidFill>
            <a:schemeClr val="tx1"/>
          </a:solidFill>
          <a:latin typeface="+mn-lt"/>
          <a:ea typeface="+mn-ea"/>
          <a:cs typeface="+mn-cs"/>
        </a:defRPr>
      </a:lvl4pPr>
      <a:lvl5pPr marL="2057153" indent="-228573" algn="l" defTabSz="457145" rtl="0" eaLnBrk="1" latinLnBrk="0" hangingPunct="1">
        <a:spcBef>
          <a:spcPct val="20000"/>
        </a:spcBef>
        <a:buFont typeface="Arial"/>
        <a:buChar char="»"/>
        <a:defRPr sz="2000" kern="1200">
          <a:solidFill>
            <a:schemeClr val="tx1"/>
          </a:solidFill>
          <a:latin typeface="+mn-lt"/>
          <a:ea typeface="+mn-ea"/>
          <a:cs typeface="+mn-cs"/>
        </a:defRPr>
      </a:lvl5pPr>
      <a:lvl6pPr marL="2514298" indent="-228573" algn="l" defTabSz="457145" rtl="0" eaLnBrk="1" latinLnBrk="0" hangingPunct="1">
        <a:spcBef>
          <a:spcPct val="20000"/>
        </a:spcBef>
        <a:buFont typeface="Arial"/>
        <a:buChar char="•"/>
        <a:defRPr sz="2000" kern="1200">
          <a:solidFill>
            <a:schemeClr val="tx1"/>
          </a:solidFill>
          <a:latin typeface="+mn-lt"/>
          <a:ea typeface="+mn-ea"/>
          <a:cs typeface="+mn-cs"/>
        </a:defRPr>
      </a:lvl6pPr>
      <a:lvl7pPr marL="2971443" indent="-228573" algn="l" defTabSz="457145" rtl="0" eaLnBrk="1" latinLnBrk="0" hangingPunct="1">
        <a:spcBef>
          <a:spcPct val="20000"/>
        </a:spcBef>
        <a:buFont typeface="Arial"/>
        <a:buChar char="•"/>
        <a:defRPr sz="2000" kern="1200">
          <a:solidFill>
            <a:schemeClr val="tx1"/>
          </a:solidFill>
          <a:latin typeface="+mn-lt"/>
          <a:ea typeface="+mn-ea"/>
          <a:cs typeface="+mn-cs"/>
        </a:defRPr>
      </a:lvl7pPr>
      <a:lvl8pPr marL="3428589" indent="-228573" algn="l" defTabSz="457145" rtl="0" eaLnBrk="1" latinLnBrk="0" hangingPunct="1">
        <a:spcBef>
          <a:spcPct val="20000"/>
        </a:spcBef>
        <a:buFont typeface="Arial"/>
        <a:buChar char="•"/>
        <a:defRPr sz="2000" kern="1200">
          <a:solidFill>
            <a:schemeClr val="tx1"/>
          </a:solidFill>
          <a:latin typeface="+mn-lt"/>
          <a:ea typeface="+mn-ea"/>
          <a:cs typeface="+mn-cs"/>
        </a:defRPr>
      </a:lvl8pPr>
      <a:lvl9pPr marL="3885734" indent="-228573" algn="l" defTabSz="45714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5" rtl="0" eaLnBrk="1" latinLnBrk="0" hangingPunct="1">
        <a:defRPr sz="1800" kern="1200">
          <a:solidFill>
            <a:schemeClr val="tx1"/>
          </a:solidFill>
          <a:latin typeface="+mn-lt"/>
          <a:ea typeface="+mn-ea"/>
          <a:cs typeface="+mn-cs"/>
        </a:defRPr>
      </a:lvl1pPr>
      <a:lvl2pPr marL="457145" algn="l" defTabSz="457145" rtl="0" eaLnBrk="1" latinLnBrk="0" hangingPunct="1">
        <a:defRPr sz="1800" kern="1200">
          <a:solidFill>
            <a:schemeClr val="tx1"/>
          </a:solidFill>
          <a:latin typeface="+mn-lt"/>
          <a:ea typeface="+mn-ea"/>
          <a:cs typeface="+mn-cs"/>
        </a:defRPr>
      </a:lvl2pPr>
      <a:lvl3pPr marL="914290" algn="l" defTabSz="457145" rtl="0" eaLnBrk="1" latinLnBrk="0" hangingPunct="1">
        <a:defRPr sz="1800" kern="1200">
          <a:solidFill>
            <a:schemeClr val="tx1"/>
          </a:solidFill>
          <a:latin typeface="+mn-lt"/>
          <a:ea typeface="+mn-ea"/>
          <a:cs typeface="+mn-cs"/>
        </a:defRPr>
      </a:lvl3pPr>
      <a:lvl4pPr marL="1371435" algn="l" defTabSz="457145" rtl="0" eaLnBrk="1" latinLnBrk="0" hangingPunct="1">
        <a:defRPr sz="1800" kern="1200">
          <a:solidFill>
            <a:schemeClr val="tx1"/>
          </a:solidFill>
          <a:latin typeface="+mn-lt"/>
          <a:ea typeface="+mn-ea"/>
          <a:cs typeface="+mn-cs"/>
        </a:defRPr>
      </a:lvl4pPr>
      <a:lvl5pPr marL="1828581" algn="l" defTabSz="457145" rtl="0" eaLnBrk="1" latinLnBrk="0" hangingPunct="1">
        <a:defRPr sz="1800" kern="1200">
          <a:solidFill>
            <a:schemeClr val="tx1"/>
          </a:solidFill>
          <a:latin typeface="+mn-lt"/>
          <a:ea typeface="+mn-ea"/>
          <a:cs typeface="+mn-cs"/>
        </a:defRPr>
      </a:lvl5pPr>
      <a:lvl6pPr marL="2285726" algn="l" defTabSz="457145" rtl="0" eaLnBrk="1" latinLnBrk="0" hangingPunct="1">
        <a:defRPr sz="1800" kern="1200">
          <a:solidFill>
            <a:schemeClr val="tx1"/>
          </a:solidFill>
          <a:latin typeface="+mn-lt"/>
          <a:ea typeface="+mn-ea"/>
          <a:cs typeface="+mn-cs"/>
        </a:defRPr>
      </a:lvl6pPr>
      <a:lvl7pPr marL="2742871" algn="l" defTabSz="457145" rtl="0" eaLnBrk="1" latinLnBrk="0" hangingPunct="1">
        <a:defRPr sz="1800" kern="1200">
          <a:solidFill>
            <a:schemeClr val="tx1"/>
          </a:solidFill>
          <a:latin typeface="+mn-lt"/>
          <a:ea typeface="+mn-ea"/>
          <a:cs typeface="+mn-cs"/>
        </a:defRPr>
      </a:lvl7pPr>
      <a:lvl8pPr marL="3200016" algn="l" defTabSz="457145" rtl="0" eaLnBrk="1" latinLnBrk="0" hangingPunct="1">
        <a:defRPr sz="1800" kern="1200">
          <a:solidFill>
            <a:schemeClr val="tx1"/>
          </a:solidFill>
          <a:latin typeface="+mn-lt"/>
          <a:ea typeface="+mn-ea"/>
          <a:cs typeface="+mn-cs"/>
        </a:defRPr>
      </a:lvl8pPr>
      <a:lvl9pPr marL="3657161" algn="l" defTabSz="4571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253643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668081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9202475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7342041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8327861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34555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9556845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8423694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9997437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5024944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17337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51750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418467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623492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1556429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1228109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596499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9848378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8007274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8702803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527719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8530402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02714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5491186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5368792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719427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3700799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829498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3541068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199031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891322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767527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3447237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8428489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3259299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5462489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1387144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846556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63142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1737134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51178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804800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19825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919525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9231</TotalTime>
  <Words>1975</Words>
  <Application>Microsoft Macintosh PowerPoint</Application>
  <PresentationFormat>On-screen Show (4:3)</PresentationFormat>
  <Paragraphs>148</Paragraphs>
  <Slides>44</Slides>
  <Notes>44</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626</cp:revision>
  <dcterms:created xsi:type="dcterms:W3CDTF">2014-09-29T06:01:54Z</dcterms:created>
  <dcterms:modified xsi:type="dcterms:W3CDTF">2015-03-19T16:36:34Z</dcterms:modified>
</cp:coreProperties>
</file>