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323" r:id="rId13"/>
    <p:sldId id="324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32" r:id="rId23"/>
    <p:sldId id="277" r:id="rId24"/>
    <p:sldId id="278" r:id="rId25"/>
    <p:sldId id="279" r:id="rId26"/>
    <p:sldId id="280" r:id="rId27"/>
    <p:sldId id="326" r:id="rId28"/>
    <p:sldId id="281" r:id="rId29"/>
    <p:sldId id="283" r:id="rId30"/>
    <p:sldId id="333" r:id="rId31"/>
    <p:sldId id="284" r:id="rId32"/>
    <p:sldId id="285" r:id="rId33"/>
    <p:sldId id="287" r:id="rId34"/>
    <p:sldId id="334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335" r:id="rId44"/>
    <p:sldId id="298" r:id="rId45"/>
    <p:sldId id="299" r:id="rId46"/>
    <p:sldId id="300" r:id="rId47"/>
    <p:sldId id="301" r:id="rId48"/>
    <p:sldId id="302" r:id="rId49"/>
    <p:sldId id="303" r:id="rId50"/>
    <p:sldId id="305" r:id="rId51"/>
    <p:sldId id="306" r:id="rId52"/>
    <p:sldId id="308" r:id="rId53"/>
    <p:sldId id="309" r:id="rId54"/>
    <p:sldId id="336" r:id="rId55"/>
    <p:sldId id="310" r:id="rId56"/>
    <p:sldId id="337" r:id="rId57"/>
    <p:sldId id="312" r:id="rId58"/>
    <p:sldId id="315" r:id="rId59"/>
    <p:sldId id="31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86" autoAdjust="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4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7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7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9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6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2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8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5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2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7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C4BF0-E5D7-8647-8D82-C722AD756384}" type="datetimeFigureOut">
              <a:rPr lang="en-US" smtClean="0"/>
              <a:t>15/03/14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3F76-32C9-7B4A-8D01-F02871C4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4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000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115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117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116b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116c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118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119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121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123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128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129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7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133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135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135b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136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137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139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140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148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152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157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84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157b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158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159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163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166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168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169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172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175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176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78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183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186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187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194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0195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0197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0198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0199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0200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0204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100b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0218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0220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0224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0228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229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0230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231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IMG_0236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IMG_0240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Show/IMG_0242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101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102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104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107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1.jpg" descr="/Users/marktittley/Desktop/_Show/IMG_00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23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5.jpg" descr="/Users/marktittley/Desktop/_Show/IMG_01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10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7.jpg" descr="/Users/marktittley/Desktop/_Show/IMG_01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91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6b.jpg" descr="/Users/marktittley/Desktop/_Show/IMG_116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76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6c.jpg" descr="/Users/marktittley/Desktop/_Show/IMG_116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77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8.jpg" descr="/Users/marktittley/Desktop/_Show/IMG_01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6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9.jpg" descr="/Users/marktittley/Desktop/_Show/IMG_01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11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1.jpg" descr="/Users/marktittley/Desktop/_Show/IMG_01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66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3.jpg" descr="/Users/marktittley/Desktop/_Show/IMG_01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63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8.jpg" descr="/Users/marktittley/Desktop/_Show/IMG_01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31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9.jpg" descr="/Users/marktittley/Desktop/_Show/IMG_01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6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2.jpg" descr="/Users/marktittley/Desktop/_Show/IMG_00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67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3.jpg" descr="/Users/marktittley/Desktop/_Show/IMG_01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07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5.jpg" descr="/Users/marktittley/Desktop/_Show/IMG_01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33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35b.jpg" descr="/Users/marktittley/Desktop/_Show/IMG_135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5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6.jpg" descr="/Users/marktittley/Desktop/_Show/IMG_01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1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7.jpg" descr="/Users/marktittley/Desktop/_Show/IMG_01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95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9.jpg" descr="/Users/marktittley/Desktop/_Show/IMG_01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72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0.jpg" descr="/Users/marktittley/Desktop/_Show/IMG_01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9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48.jpg" descr="/Users/marktittley/Desktop/_Show/IMG_1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37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2.jpg" descr="/Users/marktittley/Desktop/_Show/IMG_01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20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7.jpg" descr="/Users/marktittley/Desktop/_Show/IMG_01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8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4.jpg" descr="/Users/marktittley/Desktop/_Show/IMG_00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32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7b.jpg" descr="/Users/marktittley/Desktop/_Show/IMG_157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91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8.jpg" descr="/Users/marktittley/Desktop/_Show/IMG_01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87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9.jpg" descr="/Users/marktittley/Desktop/_Show/IMG_01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51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3.jpg" descr="/Users/marktittley/Desktop/_Show/IMG_01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14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6.jpg" descr="/Users/marktittley/Desktop/_Show/IMG_1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47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8.jpg" descr="/Users/marktittley/Desktop/_Show/IMG_01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60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03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9.jpg" descr="/Users/marktittley/Desktop/_Show/IMG_01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22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2.jpg" descr="/Users/marktittley/Desktop/_Show/IMG_01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85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5.jpg" descr="/Users/marktittley/Desktop/_Show/IMG_01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75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6.jpg" descr="/Users/marktittley/Desktop/_Show/IMG_01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18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8.jpg" descr="/Users/marktittley/Desktop/_Show/IMG_00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8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3.jpg" descr="/Users/marktittley/Desktop/_Show/IMG_01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44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6.jpg" descr="/Users/marktittley/Desktop/_Show/IMG_01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08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7.jpg" descr="/Users/marktittley/Desktop/_Show/IMG_01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28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94.jpg" descr="/Users/marktittley/Desktop/_Show/IMG_1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76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5.jpg" descr="/Users/marktittley/Desktop/_Show/IMG_01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19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7.jpg" descr="/Users/marktittley/Desktop/_Show/IMG_01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22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8.jpg" descr="/Users/marktittley/Desktop/_Show/IMG_01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05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9.jpg" descr="/Users/marktittley/Desktop/_Show/IMG_01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4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0.jpg" descr="/Users/marktittley/Desktop/_Show/IMG_02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6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4.jpg" descr="/Users/marktittley/Desktop/_Show/IMG_02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93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0b.jpg" descr="/Users/marktittley/Desktop/_Show/IMG_0100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50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8.jpg" descr="/Users/marktittley/Desktop/_Show/IMG_02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31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0.jpg" descr="/Users/marktittley/Desktop/_Show/IMG_02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583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4.jpg" descr="/Users/marktittley/Desktop/_Show/IMG_02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085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8.jpg" descr="/Users/marktittley/Desktop/_Show/IMG_02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246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9.jpg" descr="/Users/marktittley/Desktop/_Show/IMG_2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969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30.jpg" descr="/Users/marktittley/Desktop/_Show/IMG_02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52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1.jpg" descr="/Users/marktittley/Desktop/_Show/IMG_2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21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36.jpg" descr="/Users/marktittley/Desktop/_Show/IMG_02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07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40.jpg" descr="/Users/marktittley/Desktop/_Show/IMG_02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843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42.jpg" descr="/Users/marktittley/Desktop/_Show/IMG_02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75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1.jpg" descr="/Users/marktittley/Desktop/_Show/IMG_01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2.jpg" descr="/Users/marktittley/Desktop/_Show/IMG_01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4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4.jpg" descr="/Users/marktittley/Desktop/_Show/IMG_01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31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7.jpg" descr="/Users/marktittley/Desktop/_Show/IMG_01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70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On-screen Show (4:3)</PresentationFormat>
  <Paragraphs>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2015-03-14T07:15:45Z</dcterms:created>
  <dcterms:modified xsi:type="dcterms:W3CDTF">2015-03-14T08:01:19Z</dcterms:modified>
</cp:coreProperties>
</file>