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2"/>
  </p:notesMasterIdLst>
  <p:sldIdLst>
    <p:sldId id="1001" r:id="rId2"/>
    <p:sldId id="1002" r:id="rId3"/>
    <p:sldId id="1003" r:id="rId4"/>
    <p:sldId id="1230" r:id="rId5"/>
    <p:sldId id="1279" r:id="rId6"/>
    <p:sldId id="1323" r:id="rId7"/>
    <p:sldId id="1436" r:id="rId8"/>
    <p:sldId id="1558" r:id="rId9"/>
    <p:sldId id="1645" r:id="rId10"/>
    <p:sldId id="1675" r:id="rId11"/>
    <p:sldId id="1676" r:id="rId12"/>
    <p:sldId id="1647" r:id="rId13"/>
    <p:sldId id="1648" r:id="rId14"/>
    <p:sldId id="1649" r:id="rId15"/>
    <p:sldId id="1650" r:id="rId16"/>
    <p:sldId id="1651" r:id="rId17"/>
    <p:sldId id="1652" r:id="rId18"/>
    <p:sldId id="1653" r:id="rId19"/>
    <p:sldId id="1654" r:id="rId20"/>
    <p:sldId id="1655" r:id="rId21"/>
    <p:sldId id="1656" r:id="rId22"/>
    <p:sldId id="1657" r:id="rId23"/>
    <p:sldId id="1658" r:id="rId24"/>
    <p:sldId id="1659" r:id="rId25"/>
    <p:sldId id="1660" r:id="rId26"/>
    <p:sldId id="1661" r:id="rId27"/>
    <p:sldId id="1662" r:id="rId28"/>
    <p:sldId id="1663" r:id="rId29"/>
    <p:sldId id="1665" r:id="rId30"/>
    <p:sldId id="1664" r:id="rId31"/>
    <p:sldId id="1666" r:id="rId32"/>
    <p:sldId id="1667" r:id="rId33"/>
    <p:sldId id="1668" r:id="rId34"/>
    <p:sldId id="1669" r:id="rId35"/>
    <p:sldId id="1670" r:id="rId36"/>
    <p:sldId id="1671" r:id="rId37"/>
    <p:sldId id="1672" r:id="rId38"/>
    <p:sldId id="1673" r:id="rId39"/>
    <p:sldId id="1674" r:id="rId40"/>
    <p:sldId id="1434" r:id="rId4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9C4FE"/>
    <a:srgbClr val="EED80D"/>
    <a:srgbClr val="FFCC66"/>
    <a:srgbClr val="FFFFFF"/>
    <a:srgbClr val="FFFF00"/>
    <a:srgbClr val="D29703"/>
    <a:srgbClr val="C40806"/>
    <a:srgbClr val="D10014"/>
    <a:srgbClr val="93000F"/>
    <a:srgbClr val="A71C2D"/>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35" autoAdjust="0"/>
    <p:restoredTop sz="86022" autoAdjust="0"/>
  </p:normalViewPr>
  <p:slideViewPr>
    <p:cSldViewPr snapToGrid="0" snapToObjects="1" showGuides="1">
      <p:cViewPr>
        <p:scale>
          <a:sx n="63" d="100"/>
          <a:sy n="63" d="100"/>
        </p:scale>
        <p:origin x="-376" y="-360"/>
      </p:cViewPr>
      <p:guideLst>
        <p:guide orient="horz" pos="1793"/>
        <p:guide pos="2325"/>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theme" Target="theme/theme1.xml"/><Relationship Id="rId47"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notesMaster" Target="notesMasters/notesMaster1.xml"/><Relationship Id="rId43" Type="http://schemas.openxmlformats.org/officeDocument/2006/relationships/printerSettings" Target="printerSettings/printerSettings1.bin"/><Relationship Id="rId44" Type="http://schemas.openxmlformats.org/officeDocument/2006/relationships/presProps" Target="presProps.xml"/><Relationship Id="rId4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F3D2349-956C-E94D-BDF5-9F5F8C952267}" type="datetimeFigureOut">
              <a:rPr lang="en-US" smtClean="0"/>
              <a:t>16/06/05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BB761E8-B556-2442-B9DB-91D007047673}" type="slidenum">
              <a:rPr lang="en-US" smtClean="0"/>
              <a:t>‹#›</a:t>
            </a:fld>
            <a:endParaRPr lang="en-US"/>
          </a:p>
        </p:txBody>
      </p:sp>
    </p:spTree>
    <p:extLst>
      <p:ext uri="{BB962C8B-B14F-4D97-AF65-F5344CB8AC3E}">
        <p14:creationId xmlns:p14="http://schemas.microsoft.com/office/powerpoint/2010/main" val="312590729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Welcome to the Word-On series where each week we are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looking at what the Bible says about different topics.</a:t>
            </a:r>
            <a:endParaRPr lang="en-US" dirty="0"/>
          </a:p>
        </p:txBody>
      </p:sp>
      <p:sp>
        <p:nvSpPr>
          <p:cNvPr id="4" name="Slide Number Placeholder 3"/>
          <p:cNvSpPr>
            <a:spLocks noGrp="1"/>
          </p:cNvSpPr>
          <p:nvPr>
            <p:ph type="sldNum" sz="quarter" idx="10"/>
          </p:nvPr>
        </p:nvSpPr>
        <p:spPr/>
        <p:txBody>
          <a:bodyPr/>
          <a:lstStyle/>
          <a:p>
            <a:fld id="{ABB761E8-B556-2442-B9DB-91D007047673}" type="slidenum">
              <a:rPr lang="en-US" smtClean="0"/>
              <a:t>1</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Video:</a:t>
            </a:r>
            <a:r>
              <a:rPr lang="en-US" b="0" dirty="0" smtClean="0"/>
              <a:t> UNCHARTED 4: A Thief's End (5/10/2016) - Story Trailer</a:t>
            </a:r>
            <a:r>
              <a:rPr lang="en-US" dirty="0" smtClean="0"/>
              <a:t>. Get it on YouTube at: https://</a:t>
            </a:r>
            <a:r>
              <a:rPr lang="en-US" dirty="0" err="1" smtClean="0"/>
              <a:t>www.youtube.com</a:t>
            </a:r>
            <a:r>
              <a:rPr lang="en-US" dirty="0" smtClean="0"/>
              <a:t>/</a:t>
            </a:r>
            <a:r>
              <a:rPr lang="en-US" dirty="0" err="1" smtClean="0"/>
              <a:t>watch?v</a:t>
            </a:r>
            <a:r>
              <a:rPr lang="en-US" dirty="0" smtClean="0"/>
              <a:t>=hh5HV4iic1Y</a:t>
            </a:r>
            <a:endParaRPr lang="en-US" dirty="0"/>
          </a:p>
        </p:txBody>
      </p:sp>
      <p:sp>
        <p:nvSpPr>
          <p:cNvPr id="4" name="Slide Number Placeholder 3"/>
          <p:cNvSpPr>
            <a:spLocks noGrp="1"/>
          </p:cNvSpPr>
          <p:nvPr>
            <p:ph type="sldNum" sz="quarter" idx="10"/>
          </p:nvPr>
        </p:nvSpPr>
        <p:spPr/>
        <p:txBody>
          <a:bodyPr/>
          <a:lstStyle/>
          <a:p>
            <a:fld id="{ABB761E8-B556-2442-B9DB-91D007047673}" type="slidenum">
              <a:rPr lang="en-US" smtClean="0"/>
              <a:t>10</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This is a pic of TK’s car (Genevieve’s husband) and the</a:t>
            </a:r>
            <a:r>
              <a:rPr lang="en-US" baseline="0" dirty="0" smtClean="0"/>
              <a:t> awesome branding for the new Uncharted PS4 game.</a:t>
            </a:r>
            <a:endParaRPr lang="en-US" dirty="0"/>
          </a:p>
        </p:txBody>
      </p:sp>
      <p:sp>
        <p:nvSpPr>
          <p:cNvPr id="4" name="Slide Number Placeholder 3"/>
          <p:cNvSpPr>
            <a:spLocks noGrp="1"/>
          </p:cNvSpPr>
          <p:nvPr>
            <p:ph type="sldNum" sz="quarter" idx="10"/>
          </p:nvPr>
        </p:nvSpPr>
        <p:spPr/>
        <p:txBody>
          <a:bodyPr/>
          <a:lstStyle/>
          <a:p>
            <a:fld id="{ABB761E8-B556-2442-B9DB-91D007047673}" type="slidenum">
              <a:rPr lang="en-US" smtClean="0"/>
              <a:t>11</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0" dirty="0" smtClean="0"/>
              <a:t>Finding Your Gifts. How many of you actually know what your spiritual gifts are? Some</a:t>
            </a:r>
            <a:r>
              <a:rPr lang="en-US" b="0" baseline="0" dirty="0" smtClean="0"/>
              <a:t> </a:t>
            </a:r>
            <a:r>
              <a:rPr lang="en-US" b="0" dirty="0" smtClean="0"/>
              <a:t>of you may</a:t>
            </a:r>
            <a:r>
              <a:rPr lang="en-US" b="0" baseline="0" dirty="0" smtClean="0"/>
              <a:t> </a:t>
            </a:r>
            <a:r>
              <a:rPr lang="en-US" b="0" dirty="0" smtClean="0"/>
              <a:t>say: “What are spiritual gifts?” and some</a:t>
            </a:r>
            <a:r>
              <a:rPr lang="en-US" b="0" baseline="0" dirty="0" smtClean="0"/>
              <a:t> may </a:t>
            </a:r>
            <a:r>
              <a:rPr lang="en-US" b="0" dirty="0" smtClean="0"/>
              <a:t>even say, “I have spiritual gifts?”. Yes you do!</a:t>
            </a:r>
            <a:r>
              <a:rPr lang="en-US" b="0" baseline="0" dirty="0" smtClean="0"/>
              <a:t> </a:t>
            </a:r>
            <a:endParaRPr lang="en-US" sz="1200" b="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0331EBA-C629-BE48-8B4F-AA072D8AF978}" type="slidenum">
              <a:rPr lang="en-US" smtClean="0"/>
              <a:t>12</a:t>
            </a:fld>
            <a:endParaRPr lang="en-US"/>
          </a:p>
        </p:txBody>
      </p:sp>
    </p:spTree>
    <p:extLst>
      <p:ext uri="{BB962C8B-B14F-4D97-AF65-F5344CB8AC3E}">
        <p14:creationId xmlns:p14="http://schemas.microsoft.com/office/powerpoint/2010/main" val="37370646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050"/>
          <p:cNvSpPr>
            <a:spLocks noGrp="1" noRot="1" noChangeAspect="1" noChangeArrowheads="1" noTextEdit="1"/>
          </p:cNvSpPr>
          <p:nvPr>
            <p:ph type="sldImg"/>
          </p:nvPr>
        </p:nvSpPr>
        <p:spPr>
          <a:xfrm>
            <a:off x="1150938" y="692150"/>
            <a:ext cx="4556125" cy="3416300"/>
          </a:xfrm>
          <a:ln/>
        </p:spPr>
      </p:sp>
      <p:sp>
        <p:nvSpPr>
          <p:cNvPr id="31746" name="Rectangle 2051"/>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Sharing: </a:t>
            </a:r>
            <a:r>
              <a:rPr lang="en-US" sz="1200" kern="1200" dirty="0" smtClean="0">
                <a:solidFill>
                  <a:schemeClr val="tx1"/>
                </a:solidFill>
                <a:effectLst/>
                <a:latin typeface="+mn-lt"/>
                <a:ea typeface="+mn-ea"/>
                <a:cs typeface="+mn-cs"/>
              </a:rPr>
              <a:t>Turn to the person next to you and </a:t>
            </a:r>
            <a:r>
              <a:rPr lang="en-US" sz="1200" b="0" kern="1200" dirty="0" smtClean="0">
                <a:solidFill>
                  <a:schemeClr val="tx1"/>
                </a:solidFill>
                <a:effectLst/>
                <a:latin typeface="+mn-lt"/>
                <a:ea typeface="+mn-ea"/>
                <a:cs typeface="+mn-cs"/>
              </a:rPr>
              <a:t>ask them: “What is your spiritual</a:t>
            </a:r>
            <a:r>
              <a:rPr lang="en-US" sz="1200" b="0" kern="1200" baseline="0" dirty="0" smtClean="0">
                <a:solidFill>
                  <a:schemeClr val="tx1"/>
                </a:solidFill>
                <a:effectLst/>
                <a:latin typeface="+mn-lt"/>
                <a:ea typeface="+mn-ea"/>
                <a:cs typeface="+mn-cs"/>
              </a:rPr>
              <a:t> gift?</a:t>
            </a:r>
            <a:endParaRPr lang="en-US" sz="1200" b="0" kern="1200" dirty="0" smtClean="0">
              <a:solidFill>
                <a:schemeClr val="tx1"/>
              </a:solidFill>
              <a:effectLst/>
              <a:latin typeface="+mn-lt"/>
              <a:ea typeface="+mn-ea"/>
              <a:cs typeface="+mn-cs"/>
            </a:endParaRPr>
          </a:p>
        </p:txBody>
      </p:sp>
    </p:spTree>
    <p:extLst>
      <p:ext uri="{BB962C8B-B14F-4D97-AF65-F5344CB8AC3E}">
        <p14:creationId xmlns:p14="http://schemas.microsoft.com/office/powerpoint/2010/main" val="33295114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050"/>
          <p:cNvSpPr>
            <a:spLocks noGrp="1" noRot="1" noChangeAspect="1" noChangeArrowheads="1" noTextEdit="1"/>
          </p:cNvSpPr>
          <p:nvPr>
            <p:ph type="sldImg"/>
          </p:nvPr>
        </p:nvSpPr>
        <p:spPr>
          <a:xfrm>
            <a:off x="1150938" y="692150"/>
            <a:ext cx="4556125" cy="3416300"/>
          </a:xfrm>
          <a:ln/>
        </p:spPr>
      </p:sp>
      <p:sp>
        <p:nvSpPr>
          <p:cNvPr id="31746" name="Rectangle 2051"/>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marL="0" indent="0">
              <a:spcBef>
                <a:spcPts val="0"/>
              </a:spcBef>
              <a:buNone/>
              <a:defRPr/>
            </a:pPr>
            <a:r>
              <a:rPr lang="en-GB" b="0" dirty="0" smtClean="0">
                <a:latin typeface="Arial" charset="0"/>
              </a:rPr>
              <a:t>Before we get really practical </a:t>
            </a:r>
            <a:r>
              <a:rPr lang="en-GB" dirty="0" smtClean="0">
                <a:latin typeface="Arial" charset="0"/>
              </a:rPr>
              <a:t>let’s answer some questions about spiritual gifts. </a:t>
            </a:r>
            <a:r>
              <a:rPr lang="en-GB" b="1" dirty="0" smtClean="0">
                <a:latin typeface="Arial" charset="0"/>
              </a:rPr>
              <a:t>What are spiritual gifts</a:t>
            </a:r>
            <a:r>
              <a:rPr lang="en-GB" b="1" baseline="0" dirty="0" smtClean="0">
                <a:latin typeface="Arial" charset="0"/>
              </a:rPr>
              <a:t>?</a:t>
            </a:r>
            <a:r>
              <a:rPr lang="en-GB" baseline="0" dirty="0" smtClean="0">
                <a:latin typeface="Arial" charset="0"/>
              </a:rPr>
              <a:t> </a:t>
            </a:r>
            <a:r>
              <a:rPr lang="en-GB" dirty="0" smtClean="0">
                <a:solidFill>
                  <a:schemeClr val="bg1"/>
                </a:solidFill>
                <a:effectLst>
                  <a:glow rad="101600">
                    <a:schemeClr val="tx1"/>
                  </a:glow>
                </a:effectLst>
                <a:latin typeface="Flair BoldItalic"/>
                <a:cs typeface="Flair BoldItalic"/>
              </a:rPr>
              <a:t>Spiritual gifts are supernatural abilities from the Holy Spirit </a:t>
            </a:r>
            <a:r>
              <a:rPr lang="en-GB" b="1" dirty="0" smtClean="0">
                <a:solidFill>
                  <a:schemeClr val="bg1"/>
                </a:solidFill>
                <a:effectLst>
                  <a:glow rad="101600">
                    <a:schemeClr val="tx1"/>
                  </a:glow>
                </a:effectLst>
                <a:latin typeface="Flair BoldItalic"/>
                <a:cs typeface="Flair BoldItalic"/>
              </a:rPr>
              <a:t>for every Christian </a:t>
            </a:r>
            <a:r>
              <a:rPr lang="en-GB" dirty="0" smtClean="0">
                <a:solidFill>
                  <a:schemeClr val="bg1"/>
                </a:solidFill>
                <a:effectLst>
                  <a:glow rad="101600">
                    <a:schemeClr val="tx1"/>
                  </a:glow>
                </a:effectLst>
                <a:latin typeface="Flair BoldItalic"/>
                <a:cs typeface="Flair BoldItalic"/>
              </a:rPr>
              <a:t>to reach the lost and grow believers.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p:txBody>
      </p:sp>
    </p:spTree>
    <p:extLst>
      <p:ext uri="{BB962C8B-B14F-4D97-AF65-F5344CB8AC3E}">
        <p14:creationId xmlns:p14="http://schemas.microsoft.com/office/powerpoint/2010/main" val="33295114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050"/>
          <p:cNvSpPr>
            <a:spLocks noGrp="1" noRot="1" noChangeAspect="1" noChangeArrowheads="1" noTextEdit="1"/>
          </p:cNvSpPr>
          <p:nvPr>
            <p:ph type="sldImg"/>
          </p:nvPr>
        </p:nvSpPr>
        <p:spPr>
          <a:xfrm>
            <a:off x="1150938" y="692150"/>
            <a:ext cx="4556125" cy="3416300"/>
          </a:xfrm>
          <a:ln/>
        </p:spPr>
      </p:sp>
      <p:sp>
        <p:nvSpPr>
          <p:cNvPr id="31746" name="Rectangle 2051"/>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r>
              <a:rPr lang="en-ZA" b="1" dirty="0" smtClean="0">
                <a:latin typeface="Times New Roman" charset="0"/>
              </a:rPr>
              <a:t>Who Gives</a:t>
            </a:r>
            <a:r>
              <a:rPr lang="en-ZA" b="1" baseline="0" dirty="0" smtClean="0">
                <a:latin typeface="Times New Roman" charset="0"/>
              </a:rPr>
              <a:t> The Gifts? </a:t>
            </a:r>
            <a:r>
              <a:rPr lang="en-GB" sz="1600" dirty="0" smtClean="0">
                <a:solidFill>
                  <a:schemeClr val="bg1"/>
                </a:solidFill>
                <a:effectLst>
                  <a:glow rad="101600">
                    <a:schemeClr val="tx1"/>
                  </a:glow>
                </a:effectLst>
                <a:latin typeface="Flair BoldItalic"/>
                <a:cs typeface="Flair BoldItalic"/>
              </a:rPr>
              <a:t>The Holy Spirit. “</a:t>
            </a:r>
            <a:r>
              <a:rPr lang="en-GB" sz="1200" dirty="0" smtClean="0">
                <a:solidFill>
                  <a:schemeClr val="bg1"/>
                </a:solidFill>
                <a:effectLst>
                  <a:glow rad="101600">
                    <a:schemeClr val="tx1"/>
                  </a:glow>
                </a:effectLst>
                <a:latin typeface="Flair BoldItalic"/>
                <a:cs typeface="Flair BoldItalic"/>
              </a:rPr>
              <a:t>There are different spiritual gifts, but the same Spirit gives them...There is only one Spirit who does all these things by giving what God wants to give to each person.’ (1 Corinthians 12:4,11)</a:t>
            </a:r>
          </a:p>
          <a:p>
            <a:pPr marL="0" marR="0" indent="0" algn="l" defTabSz="457200" rtl="0" eaLnBrk="1" fontAlgn="auto" latinLnBrk="0" hangingPunct="1">
              <a:lnSpc>
                <a:spcPct val="100000"/>
              </a:lnSpc>
              <a:spcBef>
                <a:spcPts val="0"/>
              </a:spcBef>
              <a:spcAft>
                <a:spcPts val="0"/>
              </a:spcAft>
              <a:buClrTx/>
              <a:buSzTx/>
              <a:buFontTx/>
              <a:buNone/>
              <a:tabLst/>
              <a:defRPr/>
            </a:pPr>
            <a:endParaRPr lang="en-ZA" dirty="0" smtClean="0">
              <a:latin typeface="Times New Roman" charset="0"/>
            </a:endParaRPr>
          </a:p>
        </p:txBody>
      </p:sp>
    </p:spTree>
    <p:extLst>
      <p:ext uri="{BB962C8B-B14F-4D97-AF65-F5344CB8AC3E}">
        <p14:creationId xmlns:p14="http://schemas.microsoft.com/office/powerpoint/2010/main" val="33295114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050"/>
          <p:cNvSpPr>
            <a:spLocks noGrp="1" noRot="1" noChangeAspect="1" noChangeArrowheads="1" noTextEdit="1"/>
          </p:cNvSpPr>
          <p:nvPr>
            <p:ph type="sldImg"/>
          </p:nvPr>
        </p:nvSpPr>
        <p:spPr>
          <a:xfrm>
            <a:off x="1150938" y="692150"/>
            <a:ext cx="4556125" cy="3416300"/>
          </a:xfrm>
          <a:ln/>
        </p:spPr>
      </p:sp>
      <p:sp>
        <p:nvSpPr>
          <p:cNvPr id="31746" name="Rectangle 2051"/>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r>
              <a:rPr lang="en-ZA" b="1" dirty="0" smtClean="0">
                <a:latin typeface="Times New Roman" charset="0"/>
              </a:rPr>
              <a:t>Who Gets The Gifts? </a:t>
            </a:r>
            <a:r>
              <a:rPr lang="en-GB" sz="1600" dirty="0" smtClean="0">
                <a:solidFill>
                  <a:schemeClr val="bg1"/>
                </a:solidFill>
                <a:effectLst>
                  <a:glow rad="101600">
                    <a:schemeClr val="tx1"/>
                  </a:glow>
                </a:effectLst>
                <a:latin typeface="Flair BoldItalic"/>
                <a:cs typeface="Flair BoldItalic"/>
              </a:rPr>
              <a:t>Every Believer is given gifts! “</a:t>
            </a:r>
            <a:r>
              <a:rPr lang="en-GB" sz="1200" dirty="0" smtClean="0">
                <a:solidFill>
                  <a:schemeClr val="bg1"/>
                </a:solidFill>
                <a:effectLst>
                  <a:glow rad="101600">
                    <a:schemeClr val="tx1"/>
                  </a:glow>
                </a:effectLst>
                <a:latin typeface="Flair BoldItalic"/>
                <a:cs typeface="Flair BoldItalic"/>
              </a:rPr>
              <a:t>The evidence of the Spirit’s presence is given to each person for the common good of everyone”. (1 Corinthians 12:7)</a:t>
            </a:r>
          </a:p>
          <a:p>
            <a:pPr marL="0" marR="0" indent="0" algn="l" defTabSz="457200" rtl="0" eaLnBrk="1" fontAlgn="auto" latinLnBrk="0" hangingPunct="1">
              <a:lnSpc>
                <a:spcPct val="100000"/>
              </a:lnSpc>
              <a:spcBef>
                <a:spcPts val="0"/>
              </a:spcBef>
              <a:spcAft>
                <a:spcPts val="0"/>
              </a:spcAft>
              <a:buClrTx/>
              <a:buSzTx/>
              <a:buFontTx/>
              <a:buNone/>
              <a:tabLst/>
              <a:defRPr/>
            </a:pPr>
            <a:endParaRPr lang="en-ZA" dirty="0" smtClean="0">
              <a:latin typeface="Times New Roman" charset="0"/>
            </a:endParaRPr>
          </a:p>
        </p:txBody>
      </p:sp>
    </p:spTree>
    <p:extLst>
      <p:ext uri="{BB962C8B-B14F-4D97-AF65-F5344CB8AC3E}">
        <p14:creationId xmlns:p14="http://schemas.microsoft.com/office/powerpoint/2010/main" val="33295114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050"/>
          <p:cNvSpPr>
            <a:spLocks noGrp="1" noRot="1" noChangeAspect="1" noChangeArrowheads="1" noTextEdit="1"/>
          </p:cNvSpPr>
          <p:nvPr>
            <p:ph type="sldImg"/>
          </p:nvPr>
        </p:nvSpPr>
        <p:spPr>
          <a:xfrm>
            <a:off x="1150938" y="692150"/>
            <a:ext cx="4556125" cy="3416300"/>
          </a:xfrm>
          <a:ln/>
        </p:spPr>
      </p:sp>
      <p:sp>
        <p:nvSpPr>
          <p:cNvPr id="31746" name="Rectangle 2051"/>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r>
              <a:rPr lang="en-GB" sz="1200" b="1" kern="1200" dirty="0" smtClean="0">
                <a:solidFill>
                  <a:schemeClr val="tx1"/>
                </a:solidFill>
                <a:effectLst/>
                <a:latin typeface="+mn-lt"/>
                <a:ea typeface="+mn-ea"/>
                <a:cs typeface="+mn-cs"/>
              </a:rPr>
              <a:t>What gifts are available? </a:t>
            </a:r>
            <a:r>
              <a:rPr lang="en-GB" sz="1200" kern="1200" dirty="0" smtClean="0">
                <a:solidFill>
                  <a:schemeClr val="tx1"/>
                </a:solidFill>
                <a:effectLst/>
                <a:latin typeface="+mn-lt"/>
                <a:ea typeface="+mn-ea"/>
                <a:cs typeface="+mn-cs"/>
              </a:rPr>
              <a:t>The passage in 1 Corinthians 12 mentions 9 different gifts: wisdom, knowledge, faith, healing, miracles, prophesying, discernment, tongues and interpreting tongues. There are other passages in the Bible that present lists of spiritual gifts (1 Corinthians 12:8-10 and 28-30; Romans 12:3-8; Ephesians 4:11-16 and 1 Peter 4:9). </a:t>
            </a:r>
            <a:endParaRPr lang="en-ZA"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3295114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050"/>
          <p:cNvSpPr>
            <a:spLocks noGrp="1" noRot="1" noChangeAspect="1" noChangeArrowheads="1" noTextEdit="1"/>
          </p:cNvSpPr>
          <p:nvPr>
            <p:ph type="sldImg"/>
          </p:nvPr>
        </p:nvSpPr>
        <p:spPr>
          <a:xfrm>
            <a:off x="1150938" y="692150"/>
            <a:ext cx="4556125" cy="3416300"/>
          </a:xfrm>
          <a:ln/>
        </p:spPr>
      </p:sp>
      <p:sp>
        <p:nvSpPr>
          <p:cNvPr id="31746" name="Rectangle 2051"/>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b="1" dirty="0" smtClean="0">
                <a:latin typeface="Arial" charset="0"/>
              </a:rPr>
              <a:t>What are the gifts for</a:t>
            </a:r>
            <a:r>
              <a:rPr lang="en-GB" b="1" baseline="0" dirty="0" smtClean="0">
                <a:latin typeface="Arial" charset="0"/>
              </a:rPr>
              <a:t>? </a:t>
            </a:r>
            <a:r>
              <a:rPr lang="en-GB" baseline="0" dirty="0" smtClean="0">
                <a:latin typeface="Arial" charset="0"/>
              </a:rPr>
              <a:t>(1) Reach the Lost – “If you prophesy and an unsaved person comes in he will be convinced that he is a sinner and he will fall down on his knees, worship God and declare that God is really there among you.” (1 Corinthians 14:24-25). (2) Grow Believers – “When you gather, each person has a psalm, doctrine, revelation, tongue or an interpretation. Everything must be done to help each other grow.” (1 Corinthians 14:26) </a:t>
            </a:r>
          </a:p>
          <a:p>
            <a:pPr marL="0" marR="0" indent="0" algn="l" defTabSz="457200" rtl="0" eaLnBrk="1" fontAlgn="auto" latinLnBrk="0" hangingPunct="1">
              <a:lnSpc>
                <a:spcPct val="100000"/>
              </a:lnSpc>
              <a:spcBef>
                <a:spcPts val="0"/>
              </a:spcBef>
              <a:spcAft>
                <a:spcPts val="0"/>
              </a:spcAft>
              <a:buClrTx/>
              <a:buSzTx/>
              <a:buFontTx/>
              <a:buNone/>
              <a:tabLst/>
              <a:defRPr/>
            </a:pPr>
            <a:endParaRPr lang="en-ZA" dirty="0" smtClean="0">
              <a:latin typeface="Times New Roman" charset="0"/>
            </a:endParaRPr>
          </a:p>
        </p:txBody>
      </p:sp>
    </p:spTree>
    <p:extLst>
      <p:ext uri="{BB962C8B-B14F-4D97-AF65-F5344CB8AC3E}">
        <p14:creationId xmlns:p14="http://schemas.microsoft.com/office/powerpoint/2010/main" val="33295114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How do you find your Spiritual Gifts? </a:t>
            </a:r>
            <a:endParaRPr lang="en-US" b="1" dirty="0"/>
          </a:p>
        </p:txBody>
      </p:sp>
      <p:sp>
        <p:nvSpPr>
          <p:cNvPr id="4" name="Slide Number Placeholder 3"/>
          <p:cNvSpPr>
            <a:spLocks noGrp="1"/>
          </p:cNvSpPr>
          <p:nvPr>
            <p:ph type="sldNum" sz="quarter" idx="10"/>
          </p:nvPr>
        </p:nvSpPr>
        <p:spPr/>
        <p:txBody>
          <a:bodyPr/>
          <a:lstStyle/>
          <a:p>
            <a:fld id="{B0331EBA-C629-BE48-8B4F-AA072D8AF978}" type="slidenum">
              <a:rPr lang="en-US" smtClean="0"/>
              <a:t>19</a:t>
            </a:fld>
            <a:endParaRPr lang="en-US"/>
          </a:p>
        </p:txBody>
      </p:sp>
    </p:spTree>
    <p:extLst>
      <p:ext uri="{BB962C8B-B14F-4D97-AF65-F5344CB8AC3E}">
        <p14:creationId xmlns:p14="http://schemas.microsoft.com/office/powerpoint/2010/main" val="7083676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Week 1 we looked at what</a:t>
            </a:r>
            <a:r>
              <a:rPr lang="en-US" baseline="0" dirty="0" smtClean="0"/>
              <a:t> the Word says about God.</a:t>
            </a:r>
            <a:endParaRPr lang="en-US" dirty="0"/>
          </a:p>
        </p:txBody>
      </p:sp>
      <p:sp>
        <p:nvSpPr>
          <p:cNvPr id="4" name="Slide Number Placeholder 3"/>
          <p:cNvSpPr>
            <a:spLocks noGrp="1"/>
          </p:cNvSpPr>
          <p:nvPr>
            <p:ph type="sldNum" sz="quarter" idx="10"/>
          </p:nvPr>
        </p:nvSpPr>
        <p:spPr/>
        <p:txBody>
          <a:bodyPr/>
          <a:lstStyle/>
          <a:p>
            <a:fld id="{ABB761E8-B556-2442-B9DB-91D007047673}" type="slidenum">
              <a:rPr lang="en-US" smtClean="0"/>
              <a:t>2</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b="1" kern="1200" dirty="0" smtClean="0">
                <a:solidFill>
                  <a:schemeClr val="tx1"/>
                </a:solidFill>
                <a:effectLst/>
                <a:latin typeface="+mn-lt"/>
                <a:ea typeface="+mn-ea"/>
                <a:cs typeface="+mn-cs"/>
              </a:rPr>
              <a:t>The Gifts Test. </a:t>
            </a:r>
            <a:r>
              <a:rPr lang="en-GB" sz="1200" b="0" kern="1200" dirty="0" smtClean="0">
                <a:solidFill>
                  <a:schemeClr val="tx1"/>
                </a:solidFill>
                <a:effectLst/>
                <a:latin typeface="+mn-lt"/>
                <a:ea typeface="+mn-ea"/>
                <a:cs typeface="+mn-cs"/>
              </a:rPr>
              <a:t>One</a:t>
            </a:r>
            <a:r>
              <a:rPr lang="en-GB" sz="1200" b="0" kern="1200" baseline="0" dirty="0" smtClean="0">
                <a:solidFill>
                  <a:schemeClr val="tx1"/>
                </a:solidFill>
                <a:effectLst/>
                <a:latin typeface="+mn-lt"/>
                <a:ea typeface="+mn-ea"/>
                <a:cs typeface="+mn-cs"/>
              </a:rPr>
              <a:t> of the best ways to find your gifts is to take </a:t>
            </a:r>
            <a:r>
              <a:rPr lang="en-GB" sz="1200" b="0" kern="1200" dirty="0" smtClean="0">
                <a:solidFill>
                  <a:schemeClr val="tx1"/>
                </a:solidFill>
                <a:effectLst/>
                <a:latin typeface="+mn-lt"/>
                <a:ea typeface="+mn-ea"/>
                <a:cs typeface="+mn-cs"/>
              </a:rPr>
              <a:t>a gifts test. </a:t>
            </a:r>
            <a:r>
              <a:rPr lang="en-GB" b="0" dirty="0" smtClean="0">
                <a:latin typeface="Arial" charset="0"/>
              </a:rPr>
              <a:t>Take one of the </a:t>
            </a:r>
            <a:r>
              <a:rPr lang="en-GB" b="0" dirty="0" err="1" smtClean="0">
                <a:latin typeface="Arial" charset="0"/>
              </a:rPr>
              <a:t>handouts</a:t>
            </a:r>
            <a:r>
              <a:rPr lang="en-GB" b="0" dirty="0" smtClean="0">
                <a:latin typeface="Arial" charset="0"/>
              </a:rPr>
              <a:t> and work through the Gifts Test. First answer</a:t>
            </a:r>
            <a:r>
              <a:rPr lang="en-GB" b="0" baseline="0" dirty="0" smtClean="0">
                <a:latin typeface="Arial" charset="0"/>
              </a:rPr>
              <a:t> each question in the 5 categories with a score from 0 to 3 (where 0 is Never, 1 is Sometimes, 2 is Often and 3 is A Lot). You will see brackets at the end of each sentence – find the scores for each of the 15 different gifts and transfer them to the boxes on the second page and then add each line up to get a Total. </a:t>
            </a:r>
            <a:r>
              <a:rPr lang="en-GB" b="0" dirty="0" smtClean="0">
                <a:latin typeface="Arial" charset="0"/>
              </a:rPr>
              <a:t>On the</a:t>
            </a:r>
            <a:r>
              <a:rPr lang="en-GB" b="0" baseline="0" dirty="0" smtClean="0">
                <a:latin typeface="Arial" charset="0"/>
              </a:rPr>
              <a:t> bottom of the page write a list of your top three spiritual gifts.</a:t>
            </a:r>
            <a:endParaRPr lang="en-GB" b="0" dirty="0" smtClean="0">
              <a:latin typeface="Arial" charset="0"/>
            </a:endParaRPr>
          </a:p>
        </p:txBody>
      </p:sp>
      <p:sp>
        <p:nvSpPr>
          <p:cNvPr id="4" name="Slide Number Placeholder 3"/>
          <p:cNvSpPr>
            <a:spLocks noGrp="1"/>
          </p:cNvSpPr>
          <p:nvPr>
            <p:ph type="sldNum" sz="quarter" idx="10"/>
          </p:nvPr>
        </p:nvSpPr>
        <p:spPr/>
        <p:txBody>
          <a:bodyPr/>
          <a:lstStyle/>
          <a:p>
            <a:fld id="{B0331EBA-C629-BE48-8B4F-AA072D8AF978}" type="slidenum">
              <a:rPr lang="en-US" smtClean="0"/>
              <a:t>20</a:t>
            </a:fld>
            <a:endParaRPr lang="en-US"/>
          </a:p>
        </p:txBody>
      </p:sp>
    </p:spTree>
    <p:extLst>
      <p:ext uri="{BB962C8B-B14F-4D97-AF65-F5344CB8AC3E}">
        <p14:creationId xmlns:p14="http://schemas.microsoft.com/office/powerpoint/2010/main" val="21576919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Understanding the Gifts. </a:t>
            </a:r>
            <a:r>
              <a:rPr lang="en-GB" sz="1200" kern="1200" dirty="0" smtClean="0">
                <a:solidFill>
                  <a:schemeClr val="tx1"/>
                </a:solidFill>
                <a:effectLst/>
                <a:latin typeface="+mn-lt"/>
                <a:ea typeface="+mn-ea"/>
                <a:cs typeface="+mn-cs"/>
              </a:rPr>
              <a:t>Before you share your gifts with each other in your group, let me briefly define each of the gifts. Listen out especially for your top three gifts.</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0331EBA-C629-BE48-8B4F-AA072D8AF978}" type="slidenum">
              <a:rPr lang="en-US" smtClean="0"/>
              <a:t>21</a:t>
            </a:fld>
            <a:endParaRPr lang="en-US"/>
          </a:p>
        </p:txBody>
      </p:sp>
    </p:spTree>
    <p:extLst>
      <p:ext uri="{BB962C8B-B14F-4D97-AF65-F5344CB8AC3E}">
        <p14:creationId xmlns:p14="http://schemas.microsoft.com/office/powerpoint/2010/main" val="33186286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1. Administration: </a:t>
            </a:r>
            <a:r>
              <a:rPr lang="en-ZA" sz="1200" dirty="0" smtClean="0">
                <a:solidFill>
                  <a:schemeClr val="bg1"/>
                </a:solidFill>
                <a:effectLst>
                  <a:glow rad="101600">
                    <a:schemeClr val="tx1"/>
                  </a:glow>
                </a:effectLst>
                <a:latin typeface="Flair BoldItalic"/>
                <a:cs typeface="Flair BoldItalic"/>
              </a:rPr>
              <a:t>To provide practical support to leaders or ministries.</a:t>
            </a:r>
            <a:r>
              <a:rPr lang="en-GB" sz="1200" b="1"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(1 Corinthians 12:28; Luke 14:28-30; Acts 6:1-7; 27:11; Titus 1:5)</a:t>
            </a:r>
            <a:endParaRPr lang="en-ZA" dirty="0"/>
          </a:p>
        </p:txBody>
      </p:sp>
      <p:sp>
        <p:nvSpPr>
          <p:cNvPr id="4" name="Slide Number Placeholder 3"/>
          <p:cNvSpPr>
            <a:spLocks noGrp="1"/>
          </p:cNvSpPr>
          <p:nvPr>
            <p:ph type="sldNum" sz="quarter" idx="10"/>
          </p:nvPr>
        </p:nvSpPr>
        <p:spPr/>
        <p:txBody>
          <a:bodyPr/>
          <a:lstStyle/>
          <a:p>
            <a:fld id="{CF027ECD-B5EB-8144-A76B-BADCAB5748DA}" type="slidenum">
              <a:rPr lang="en-US" smtClean="0"/>
              <a:t>22</a:t>
            </a:fld>
            <a:endParaRPr lang="en-US"/>
          </a:p>
        </p:txBody>
      </p:sp>
    </p:spTree>
    <p:extLst>
      <p:ext uri="{BB962C8B-B14F-4D97-AF65-F5344CB8AC3E}">
        <p14:creationId xmlns:p14="http://schemas.microsoft.com/office/powerpoint/2010/main" val="17454652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b="1" dirty="0" smtClean="0"/>
              <a:t>2. Discernment: </a:t>
            </a:r>
            <a:r>
              <a:rPr lang="en-ZA" b="0" dirty="0" smtClean="0"/>
              <a:t>To know if a message comes from God, man or Satan</a:t>
            </a:r>
            <a:r>
              <a:rPr lang="en-ZA" b="1" dirty="0" smtClean="0"/>
              <a:t>. </a:t>
            </a:r>
            <a:r>
              <a:rPr lang="en-GB" sz="1200" kern="1200" dirty="0" smtClean="0">
                <a:solidFill>
                  <a:schemeClr val="tx1"/>
                </a:solidFill>
                <a:effectLst/>
                <a:latin typeface="+mn-lt"/>
                <a:ea typeface="+mn-ea"/>
                <a:cs typeface="+mn-cs"/>
              </a:rPr>
              <a:t>(1 Corinthians 12:10; Matthew 16:21-23; Acts 5:1-11; 16:16-18; 1 John 4:1-6)</a:t>
            </a:r>
            <a:endParaRPr lang="en-ZA" sz="1200" kern="1200" dirty="0" smtClean="0">
              <a:solidFill>
                <a:schemeClr val="tx1"/>
              </a:solidFill>
              <a:effectLst/>
              <a:latin typeface="+mn-lt"/>
              <a:ea typeface="+mn-ea"/>
              <a:cs typeface="+mn-cs"/>
            </a:endParaRPr>
          </a:p>
          <a:p>
            <a:endParaRPr lang="en-ZA" dirty="0"/>
          </a:p>
        </p:txBody>
      </p:sp>
      <p:sp>
        <p:nvSpPr>
          <p:cNvPr id="4" name="Slide Number Placeholder 3"/>
          <p:cNvSpPr>
            <a:spLocks noGrp="1"/>
          </p:cNvSpPr>
          <p:nvPr>
            <p:ph type="sldNum" sz="quarter" idx="10"/>
          </p:nvPr>
        </p:nvSpPr>
        <p:spPr/>
        <p:txBody>
          <a:bodyPr/>
          <a:lstStyle/>
          <a:p>
            <a:fld id="{CF027ECD-B5EB-8144-A76B-BADCAB5748DA}" type="slidenum">
              <a:rPr lang="en-US" smtClean="0"/>
              <a:t>23</a:t>
            </a:fld>
            <a:endParaRPr lang="en-US"/>
          </a:p>
        </p:txBody>
      </p:sp>
    </p:spTree>
    <p:extLst>
      <p:ext uri="{BB962C8B-B14F-4D97-AF65-F5344CB8AC3E}">
        <p14:creationId xmlns:p14="http://schemas.microsoft.com/office/powerpoint/2010/main" val="3827820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b="1" kern="1200" dirty="0" smtClean="0">
                <a:solidFill>
                  <a:schemeClr val="tx1"/>
                </a:solidFill>
                <a:effectLst/>
                <a:latin typeface="+mn-lt"/>
                <a:ea typeface="+mn-ea"/>
                <a:cs typeface="+mn-cs"/>
              </a:rPr>
              <a:t>3. Encouragement: </a:t>
            </a:r>
            <a:r>
              <a:rPr lang="en-GB" sz="1200" dirty="0" smtClean="0">
                <a:solidFill>
                  <a:schemeClr val="bg1"/>
                </a:solidFill>
                <a:effectLst>
                  <a:glow rad="101600">
                    <a:schemeClr val="tx1"/>
                  </a:glow>
                </a:effectLst>
                <a:latin typeface="Flair BoldItalic"/>
                <a:cs typeface="Flair BoldItalic"/>
              </a:rPr>
              <a:t>To share a word of encouragement with somebody.</a:t>
            </a:r>
            <a:r>
              <a:rPr lang="en-GB" sz="1200" baseline="0" dirty="0" smtClean="0">
                <a:solidFill>
                  <a:schemeClr val="bg1"/>
                </a:solidFill>
                <a:effectLst>
                  <a:glow rad="101600">
                    <a:schemeClr val="tx1"/>
                  </a:glow>
                </a:effectLst>
                <a:latin typeface="Flair BoldItalic"/>
                <a:cs typeface="Flair BoldItalic"/>
              </a:rPr>
              <a:t> </a:t>
            </a:r>
            <a:r>
              <a:rPr lang="en-GB" sz="1200" kern="1200" dirty="0" smtClean="0">
                <a:solidFill>
                  <a:schemeClr val="tx1"/>
                </a:solidFill>
                <a:effectLst/>
                <a:latin typeface="+mn-lt"/>
                <a:ea typeface="+mn-ea"/>
                <a:cs typeface="+mn-cs"/>
              </a:rPr>
              <a:t>(Romans 12:8; Timothy 4:13; Hebrews 10:25; Acts 14:22)</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F027ECD-B5EB-8144-A76B-BADCAB5748DA}" type="slidenum">
              <a:rPr lang="en-US" smtClean="0"/>
              <a:t>24</a:t>
            </a:fld>
            <a:endParaRPr lang="en-US"/>
          </a:p>
        </p:txBody>
      </p:sp>
    </p:spTree>
    <p:extLst>
      <p:ext uri="{BB962C8B-B14F-4D97-AF65-F5344CB8AC3E}">
        <p14:creationId xmlns:p14="http://schemas.microsoft.com/office/powerpoint/2010/main" val="29220976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 4. Faith:</a:t>
            </a:r>
            <a:r>
              <a:rPr lang="en-GB" sz="1200" kern="1200" dirty="0" smtClean="0">
                <a:solidFill>
                  <a:schemeClr val="tx1"/>
                </a:solidFill>
                <a:effectLst/>
                <a:latin typeface="+mn-lt"/>
                <a:ea typeface="+mn-ea"/>
                <a:cs typeface="+mn-cs"/>
              </a:rPr>
              <a:t> </a:t>
            </a:r>
            <a:r>
              <a:rPr lang="en-ZA" sz="1200" kern="1200" dirty="0" smtClean="0">
                <a:solidFill>
                  <a:schemeClr val="tx1"/>
                </a:solidFill>
                <a:effectLst/>
                <a:latin typeface="+mn-lt"/>
                <a:ea typeface="+mn-ea"/>
                <a:cs typeface="+mn-cs"/>
              </a:rPr>
              <a:t>To trust God in a situation that looks impossible. </a:t>
            </a:r>
            <a:r>
              <a:rPr lang="en-GB" sz="1200" kern="1200" dirty="0" smtClean="0">
                <a:solidFill>
                  <a:schemeClr val="tx1"/>
                </a:solidFill>
                <a:effectLst/>
                <a:latin typeface="+mn-lt"/>
                <a:ea typeface="+mn-ea"/>
                <a:cs typeface="+mn-cs"/>
              </a:rPr>
              <a:t>(1 Corinthians 12:9; Acts 11:22-24; 27:21-25; Hebrews 11; Romans 4:18-21)</a:t>
            </a:r>
            <a:endParaRPr lang="en-ZA" sz="1200" kern="1200" dirty="0" smtClean="0">
              <a:solidFill>
                <a:schemeClr val="tx1"/>
              </a:solidFill>
              <a:effectLst/>
              <a:latin typeface="+mn-lt"/>
              <a:ea typeface="+mn-ea"/>
              <a:cs typeface="+mn-cs"/>
            </a:endParaRPr>
          </a:p>
          <a:p>
            <a:endParaRPr lang="en-ZA" dirty="0"/>
          </a:p>
        </p:txBody>
      </p:sp>
      <p:sp>
        <p:nvSpPr>
          <p:cNvPr id="4" name="Slide Number Placeholder 3"/>
          <p:cNvSpPr>
            <a:spLocks noGrp="1"/>
          </p:cNvSpPr>
          <p:nvPr>
            <p:ph type="sldNum" sz="quarter" idx="10"/>
          </p:nvPr>
        </p:nvSpPr>
        <p:spPr/>
        <p:txBody>
          <a:bodyPr/>
          <a:lstStyle/>
          <a:p>
            <a:fld id="{CF027ECD-B5EB-8144-A76B-BADCAB5748DA}" type="slidenum">
              <a:rPr lang="en-US" smtClean="0"/>
              <a:t>25</a:t>
            </a:fld>
            <a:endParaRPr lang="en-US"/>
          </a:p>
        </p:txBody>
      </p:sp>
    </p:spTree>
    <p:extLst>
      <p:ext uri="{BB962C8B-B14F-4D97-AF65-F5344CB8AC3E}">
        <p14:creationId xmlns:p14="http://schemas.microsoft.com/office/powerpoint/2010/main" val="28405195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5. Giving: </a:t>
            </a:r>
            <a:r>
              <a:rPr lang="en-ZA" sz="1200" b="0" kern="1200" dirty="0" smtClean="0">
                <a:solidFill>
                  <a:schemeClr val="tx1"/>
                </a:solidFill>
                <a:effectLst/>
                <a:latin typeface="+mn-lt"/>
                <a:ea typeface="+mn-ea"/>
                <a:cs typeface="+mn-cs"/>
              </a:rPr>
              <a:t>To give generously to meet needs around you. </a:t>
            </a:r>
            <a:r>
              <a:rPr lang="en-GB" sz="1200" kern="1200" dirty="0" smtClean="0">
                <a:solidFill>
                  <a:schemeClr val="tx1"/>
                </a:solidFill>
                <a:effectLst/>
                <a:latin typeface="+mn-lt"/>
                <a:ea typeface="+mn-ea"/>
                <a:cs typeface="+mn-cs"/>
              </a:rPr>
              <a:t>(Romans 12:8; 2 Corinthians 8:1-7; 9:2-8; Mark 12:41-44)</a:t>
            </a:r>
            <a:endParaRPr lang="en-ZA" dirty="0"/>
          </a:p>
        </p:txBody>
      </p:sp>
      <p:sp>
        <p:nvSpPr>
          <p:cNvPr id="4" name="Slide Number Placeholder 3"/>
          <p:cNvSpPr>
            <a:spLocks noGrp="1"/>
          </p:cNvSpPr>
          <p:nvPr>
            <p:ph type="sldNum" sz="quarter" idx="10"/>
          </p:nvPr>
        </p:nvSpPr>
        <p:spPr/>
        <p:txBody>
          <a:bodyPr/>
          <a:lstStyle/>
          <a:p>
            <a:fld id="{CF027ECD-B5EB-8144-A76B-BADCAB5748DA}" type="slidenum">
              <a:rPr lang="en-US" smtClean="0"/>
              <a:t>26</a:t>
            </a:fld>
            <a:endParaRPr lang="en-US"/>
          </a:p>
        </p:txBody>
      </p:sp>
    </p:spTree>
    <p:extLst>
      <p:ext uri="{BB962C8B-B14F-4D97-AF65-F5344CB8AC3E}">
        <p14:creationId xmlns:p14="http://schemas.microsoft.com/office/powerpoint/2010/main" val="20262019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6. Healing: </a:t>
            </a:r>
            <a:r>
              <a:rPr lang="en-ZA" sz="1200" b="0" kern="1200" dirty="0" smtClean="0">
                <a:solidFill>
                  <a:schemeClr val="tx1"/>
                </a:solidFill>
                <a:effectLst/>
                <a:latin typeface="+mn-lt"/>
                <a:ea typeface="+mn-ea"/>
                <a:cs typeface="+mn-cs"/>
              </a:rPr>
              <a:t>To pray for the sick and see healing take place</a:t>
            </a:r>
            <a:r>
              <a:rPr lang="en-GB" sz="1200" b="0"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(1 Corinthians 12:9, 28; Acts 3:1-10; 5:12-16; Acts 9:32-35; 28:7-10)</a:t>
            </a:r>
            <a:endParaRPr lang="en-ZA" dirty="0"/>
          </a:p>
        </p:txBody>
      </p:sp>
      <p:sp>
        <p:nvSpPr>
          <p:cNvPr id="4" name="Slide Number Placeholder 3"/>
          <p:cNvSpPr>
            <a:spLocks noGrp="1"/>
          </p:cNvSpPr>
          <p:nvPr>
            <p:ph type="sldNum" sz="quarter" idx="10"/>
          </p:nvPr>
        </p:nvSpPr>
        <p:spPr/>
        <p:txBody>
          <a:bodyPr/>
          <a:lstStyle/>
          <a:p>
            <a:fld id="{CF027ECD-B5EB-8144-A76B-BADCAB5748DA}" type="slidenum">
              <a:rPr lang="en-US" smtClean="0"/>
              <a:t>27</a:t>
            </a:fld>
            <a:endParaRPr lang="en-US"/>
          </a:p>
        </p:txBody>
      </p:sp>
    </p:spTree>
    <p:extLst>
      <p:ext uri="{BB962C8B-B14F-4D97-AF65-F5344CB8AC3E}">
        <p14:creationId xmlns:p14="http://schemas.microsoft.com/office/powerpoint/2010/main" val="26179115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7. Helps: </a:t>
            </a:r>
            <a:r>
              <a:rPr lang="en-ZA" sz="1200" kern="1200" dirty="0" smtClean="0">
                <a:solidFill>
                  <a:schemeClr val="tx1"/>
                </a:solidFill>
                <a:effectLst/>
                <a:latin typeface="+mn-lt"/>
                <a:ea typeface="+mn-ea"/>
                <a:cs typeface="+mn-cs"/>
              </a:rPr>
              <a:t>To help others reach their potential and achieve goals. </a:t>
            </a:r>
            <a:r>
              <a:rPr lang="en-GB" sz="1200" kern="1200" dirty="0" smtClean="0">
                <a:solidFill>
                  <a:schemeClr val="tx1"/>
                </a:solidFill>
                <a:effectLst/>
                <a:latin typeface="+mn-lt"/>
                <a:ea typeface="+mn-ea"/>
                <a:cs typeface="+mn-cs"/>
              </a:rPr>
              <a:t>(1 Corinthians 12:28; Romans 16:1-2; Acts 9:36; Luke 8:23; Mark 15:40-41)</a:t>
            </a:r>
            <a:endParaRPr lang="en-ZA" sz="1200" kern="1200" dirty="0" smtClean="0">
              <a:solidFill>
                <a:schemeClr val="tx1"/>
              </a:solidFill>
              <a:effectLst/>
              <a:latin typeface="+mn-lt"/>
              <a:ea typeface="+mn-ea"/>
              <a:cs typeface="+mn-cs"/>
            </a:endParaRPr>
          </a:p>
          <a:p>
            <a:endParaRPr lang="en-ZA" dirty="0"/>
          </a:p>
        </p:txBody>
      </p:sp>
      <p:sp>
        <p:nvSpPr>
          <p:cNvPr id="4" name="Slide Number Placeholder 3"/>
          <p:cNvSpPr>
            <a:spLocks noGrp="1"/>
          </p:cNvSpPr>
          <p:nvPr>
            <p:ph type="sldNum" sz="quarter" idx="10"/>
          </p:nvPr>
        </p:nvSpPr>
        <p:spPr/>
        <p:txBody>
          <a:bodyPr/>
          <a:lstStyle/>
          <a:p>
            <a:fld id="{CF027ECD-B5EB-8144-A76B-BADCAB5748DA}" type="slidenum">
              <a:rPr lang="en-US" smtClean="0"/>
              <a:t>28</a:t>
            </a:fld>
            <a:endParaRPr lang="en-US"/>
          </a:p>
        </p:txBody>
      </p:sp>
    </p:spTree>
    <p:extLst>
      <p:ext uri="{BB962C8B-B14F-4D97-AF65-F5344CB8AC3E}">
        <p14:creationId xmlns:p14="http://schemas.microsoft.com/office/powerpoint/2010/main" val="6522987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8. Knowledge: </a:t>
            </a:r>
            <a:r>
              <a:rPr lang="en-ZA" sz="1200" b="0" kern="1200" dirty="0" smtClean="0">
                <a:solidFill>
                  <a:schemeClr val="tx1"/>
                </a:solidFill>
                <a:effectLst/>
                <a:latin typeface="+mn-lt"/>
                <a:ea typeface="+mn-ea"/>
                <a:cs typeface="+mn-cs"/>
              </a:rPr>
              <a:t>To get understanding about a situation from God.</a:t>
            </a:r>
            <a:r>
              <a:rPr lang="en-GB" sz="1200" b="0"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(1 Corinthians 2:14; 12:8; Acts 5:1-11; Colossians 2:2-3; 2 Corinthians 11:6)</a:t>
            </a:r>
            <a:endParaRPr lang="en-ZA" sz="1200" kern="1200" dirty="0" smtClean="0">
              <a:solidFill>
                <a:schemeClr val="tx1"/>
              </a:solidFill>
              <a:effectLst/>
              <a:latin typeface="+mn-lt"/>
              <a:ea typeface="+mn-ea"/>
              <a:cs typeface="+mn-cs"/>
            </a:endParaRPr>
          </a:p>
          <a:p>
            <a:endParaRPr lang="en-ZA" dirty="0"/>
          </a:p>
        </p:txBody>
      </p:sp>
      <p:sp>
        <p:nvSpPr>
          <p:cNvPr id="4" name="Slide Number Placeholder 3"/>
          <p:cNvSpPr>
            <a:spLocks noGrp="1"/>
          </p:cNvSpPr>
          <p:nvPr>
            <p:ph type="sldNum" sz="quarter" idx="10"/>
          </p:nvPr>
        </p:nvSpPr>
        <p:spPr/>
        <p:txBody>
          <a:bodyPr/>
          <a:lstStyle/>
          <a:p>
            <a:fld id="{CF027ECD-B5EB-8144-A76B-BADCAB5748DA}" type="slidenum">
              <a:rPr lang="en-US" smtClean="0"/>
              <a:t>29</a:t>
            </a:fld>
            <a:endParaRPr lang="en-US"/>
          </a:p>
        </p:txBody>
      </p:sp>
    </p:spTree>
    <p:extLst>
      <p:ext uri="{BB962C8B-B14F-4D97-AF65-F5344CB8AC3E}">
        <p14:creationId xmlns:p14="http://schemas.microsoft.com/office/powerpoint/2010/main" val="40749817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Week 2 we looked at what the Word says about Evolution.</a:t>
            </a:r>
            <a:endParaRPr lang="en-US" dirty="0"/>
          </a:p>
        </p:txBody>
      </p:sp>
      <p:sp>
        <p:nvSpPr>
          <p:cNvPr id="4" name="Slide Number Placeholder 3"/>
          <p:cNvSpPr>
            <a:spLocks noGrp="1"/>
          </p:cNvSpPr>
          <p:nvPr>
            <p:ph type="sldNum" sz="quarter" idx="10"/>
          </p:nvPr>
        </p:nvSpPr>
        <p:spPr/>
        <p:txBody>
          <a:bodyPr/>
          <a:lstStyle/>
          <a:p>
            <a:fld id="{ABB761E8-B556-2442-B9DB-91D007047673}" type="slidenum">
              <a:rPr lang="en-US" smtClean="0"/>
              <a:t>3</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9. </a:t>
            </a:r>
            <a:r>
              <a:rPr lang="en-GB" sz="1200" b="1" kern="1200" dirty="0" smtClean="0">
                <a:solidFill>
                  <a:schemeClr val="tx1"/>
                </a:solidFill>
                <a:effectLst/>
                <a:latin typeface="+mn-lt"/>
                <a:ea typeface="+mn-ea"/>
                <a:cs typeface="+mn-cs"/>
              </a:rPr>
              <a:t>Leadership: </a:t>
            </a:r>
            <a:r>
              <a:rPr lang="en-ZA" sz="1200" b="0" kern="1200" dirty="0" smtClean="0">
                <a:solidFill>
                  <a:schemeClr val="tx1"/>
                </a:solidFill>
                <a:effectLst/>
                <a:latin typeface="+mn-lt"/>
                <a:ea typeface="+mn-ea"/>
                <a:cs typeface="+mn-cs"/>
              </a:rPr>
              <a:t>To help people work together to do God’s work. </a:t>
            </a:r>
            <a:r>
              <a:rPr lang="en-GB" sz="1200" kern="1200" dirty="0" smtClean="0">
                <a:solidFill>
                  <a:schemeClr val="tx1"/>
                </a:solidFill>
                <a:effectLst/>
                <a:latin typeface="+mn-lt"/>
                <a:ea typeface="+mn-ea"/>
                <a:cs typeface="+mn-cs"/>
              </a:rPr>
              <a:t>(1 Timothy 5:17; Acts 7:10; 15:7-11; Romans 12:8; Hebrews 13: 17; Luke 9:51)</a:t>
            </a:r>
            <a:endParaRPr lang="en-ZA"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F027ECD-B5EB-8144-A76B-BADCAB5748DA}" type="slidenum">
              <a:rPr lang="en-US" smtClean="0"/>
              <a:t>30</a:t>
            </a:fld>
            <a:endParaRPr lang="en-US"/>
          </a:p>
        </p:txBody>
      </p:sp>
    </p:spTree>
    <p:extLst>
      <p:ext uri="{BB962C8B-B14F-4D97-AF65-F5344CB8AC3E}">
        <p14:creationId xmlns:p14="http://schemas.microsoft.com/office/powerpoint/2010/main" val="20273398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10. Mercy: </a:t>
            </a:r>
            <a:r>
              <a:rPr lang="en-ZA" sz="1200" b="0" kern="1200" dirty="0" smtClean="0">
                <a:solidFill>
                  <a:schemeClr val="tx1"/>
                </a:solidFill>
                <a:effectLst/>
                <a:latin typeface="+mn-lt"/>
                <a:ea typeface="+mn-ea"/>
                <a:cs typeface="+mn-cs"/>
              </a:rPr>
              <a:t>To act compassionately toward people who are suffering</a:t>
            </a:r>
            <a:r>
              <a:rPr lang="en-ZA" sz="1200" b="1"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(Romans 12:8; Mark 9:41; Acts 11:28-30; 16:33-34; Luke 10:33-35; Matthew 20:29-34; 25:34-40)</a:t>
            </a:r>
            <a:endParaRPr lang="en-ZA" dirty="0"/>
          </a:p>
        </p:txBody>
      </p:sp>
      <p:sp>
        <p:nvSpPr>
          <p:cNvPr id="4" name="Slide Number Placeholder 3"/>
          <p:cNvSpPr>
            <a:spLocks noGrp="1"/>
          </p:cNvSpPr>
          <p:nvPr>
            <p:ph type="sldNum" sz="quarter" idx="10"/>
          </p:nvPr>
        </p:nvSpPr>
        <p:spPr/>
        <p:txBody>
          <a:bodyPr/>
          <a:lstStyle/>
          <a:p>
            <a:fld id="{CF027ECD-B5EB-8144-A76B-BADCAB5748DA}" type="slidenum">
              <a:rPr lang="en-US" smtClean="0"/>
              <a:t>31</a:t>
            </a:fld>
            <a:endParaRPr lang="en-US"/>
          </a:p>
        </p:txBody>
      </p:sp>
    </p:spTree>
    <p:extLst>
      <p:ext uri="{BB962C8B-B14F-4D97-AF65-F5344CB8AC3E}">
        <p14:creationId xmlns:p14="http://schemas.microsoft.com/office/powerpoint/2010/main" val="83378835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11. Miracles: </a:t>
            </a:r>
            <a:r>
              <a:rPr lang="en-ZA" sz="1200" b="0" kern="1200" dirty="0" smtClean="0">
                <a:solidFill>
                  <a:schemeClr val="tx1"/>
                </a:solidFill>
                <a:effectLst/>
                <a:latin typeface="+mn-lt"/>
                <a:ea typeface="+mn-ea"/>
                <a:cs typeface="+mn-cs"/>
              </a:rPr>
              <a:t>To perform supernatural acts to bring glory to God</a:t>
            </a:r>
            <a:r>
              <a:rPr lang="en-ZA" sz="1200" b="1" kern="1200" dirty="0" smtClean="0">
                <a:solidFill>
                  <a:schemeClr val="tx1"/>
                </a:solidFill>
                <a:effectLst/>
                <a:latin typeface="+mn-lt"/>
                <a:ea typeface="+mn-ea"/>
                <a:cs typeface="+mn-cs"/>
              </a:rPr>
              <a:t>.</a:t>
            </a:r>
            <a:r>
              <a:rPr lang="en-GB" sz="1200" b="1"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 (1 Corinthians 12:10, 28; Acts 9:36-42; 19:11-20; Acts 20:7-12; Romans 15:18-19; 2 Corinthians 12:12)</a:t>
            </a:r>
            <a:endParaRPr lang="en-ZA"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en-ZA" sz="1200" kern="1200" dirty="0" smtClean="0">
              <a:solidFill>
                <a:schemeClr val="tx1"/>
              </a:solidFill>
              <a:effectLst/>
              <a:latin typeface="+mn-lt"/>
              <a:ea typeface="+mn-ea"/>
              <a:cs typeface="+mn-cs"/>
            </a:endParaRPr>
          </a:p>
          <a:p>
            <a:endParaRPr lang="en-ZA" dirty="0"/>
          </a:p>
        </p:txBody>
      </p:sp>
      <p:sp>
        <p:nvSpPr>
          <p:cNvPr id="4" name="Slide Number Placeholder 3"/>
          <p:cNvSpPr>
            <a:spLocks noGrp="1"/>
          </p:cNvSpPr>
          <p:nvPr>
            <p:ph type="sldNum" sz="quarter" idx="10"/>
          </p:nvPr>
        </p:nvSpPr>
        <p:spPr/>
        <p:txBody>
          <a:bodyPr/>
          <a:lstStyle/>
          <a:p>
            <a:fld id="{CF027ECD-B5EB-8144-A76B-BADCAB5748DA}" type="slidenum">
              <a:rPr lang="en-US" smtClean="0"/>
              <a:t>32</a:t>
            </a:fld>
            <a:endParaRPr lang="en-US"/>
          </a:p>
        </p:txBody>
      </p:sp>
    </p:spTree>
    <p:extLst>
      <p:ext uri="{BB962C8B-B14F-4D97-AF65-F5344CB8AC3E}">
        <p14:creationId xmlns:p14="http://schemas.microsoft.com/office/powerpoint/2010/main" val="236780435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b="1" dirty="0" smtClean="0"/>
              <a:t>12. Prophecy:</a:t>
            </a:r>
            <a:r>
              <a:rPr lang="en-ZA" sz="1200" kern="1200" dirty="0" smtClean="0">
                <a:solidFill>
                  <a:schemeClr val="tx1"/>
                </a:solidFill>
                <a:effectLst/>
                <a:latin typeface="+mn-lt"/>
                <a:ea typeface="+mn-ea"/>
                <a:cs typeface="+mn-cs"/>
              </a:rPr>
              <a:t> To share a message from God to build people up.</a:t>
            </a:r>
            <a:r>
              <a:rPr lang="en-GB" sz="1200" kern="1200" dirty="0" smtClean="0">
                <a:solidFill>
                  <a:schemeClr val="tx1"/>
                </a:solidFill>
                <a:effectLst/>
                <a:latin typeface="+mn-lt"/>
                <a:ea typeface="+mn-ea"/>
                <a:cs typeface="+mn-cs"/>
              </a:rPr>
              <a:t> (1 Corinthians 12:10,28; Ephesians 4:11-14; Romans 12:6; Luke 7:26; Acts 15:32; 21:9-11)</a:t>
            </a:r>
            <a:endParaRPr lang="en-ZA" sz="1200" kern="1200" dirty="0" smtClean="0">
              <a:solidFill>
                <a:schemeClr val="tx1"/>
              </a:solidFill>
              <a:effectLst/>
              <a:latin typeface="+mn-lt"/>
              <a:ea typeface="+mn-ea"/>
              <a:cs typeface="+mn-cs"/>
            </a:endParaRPr>
          </a:p>
          <a:p>
            <a:endParaRPr lang="en-ZA" dirty="0" smtClean="0"/>
          </a:p>
        </p:txBody>
      </p:sp>
      <p:sp>
        <p:nvSpPr>
          <p:cNvPr id="4" name="Slide Number Placeholder 3"/>
          <p:cNvSpPr>
            <a:spLocks noGrp="1"/>
          </p:cNvSpPr>
          <p:nvPr>
            <p:ph type="sldNum" sz="quarter" idx="10"/>
          </p:nvPr>
        </p:nvSpPr>
        <p:spPr/>
        <p:txBody>
          <a:bodyPr/>
          <a:lstStyle/>
          <a:p>
            <a:fld id="{CF027ECD-B5EB-8144-A76B-BADCAB5748DA}" type="slidenum">
              <a:rPr lang="en-US" smtClean="0"/>
              <a:t>33</a:t>
            </a:fld>
            <a:endParaRPr lang="en-US"/>
          </a:p>
        </p:txBody>
      </p:sp>
    </p:spTree>
    <p:extLst>
      <p:ext uri="{BB962C8B-B14F-4D97-AF65-F5344CB8AC3E}">
        <p14:creationId xmlns:p14="http://schemas.microsoft.com/office/powerpoint/2010/main" val="189612710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13. Service: </a:t>
            </a:r>
            <a:r>
              <a:rPr lang="en-ZA" sz="1200" b="0" kern="1200" dirty="0" smtClean="0">
                <a:solidFill>
                  <a:schemeClr val="tx1"/>
                </a:solidFill>
                <a:effectLst/>
                <a:latin typeface="+mn-lt"/>
                <a:ea typeface="+mn-ea"/>
                <a:cs typeface="+mn-cs"/>
              </a:rPr>
              <a:t>To identify and meet the needs of people around you.</a:t>
            </a:r>
            <a:r>
              <a:rPr lang="en-GB" sz="1200" b="0"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(2 Timothy 1:16-18; Romans 12:7; Acts 6:1-7; Titus 3:14; Galatians 6:2, 10)</a:t>
            </a:r>
            <a:endParaRPr lang="en-ZA" sz="1200" kern="1200" dirty="0" smtClean="0">
              <a:solidFill>
                <a:schemeClr val="tx1"/>
              </a:solidFill>
              <a:effectLst/>
              <a:latin typeface="+mn-lt"/>
              <a:ea typeface="+mn-ea"/>
              <a:cs typeface="+mn-cs"/>
            </a:endParaRPr>
          </a:p>
          <a:p>
            <a:endParaRPr lang="en-ZA" dirty="0"/>
          </a:p>
        </p:txBody>
      </p:sp>
      <p:sp>
        <p:nvSpPr>
          <p:cNvPr id="4" name="Slide Number Placeholder 3"/>
          <p:cNvSpPr>
            <a:spLocks noGrp="1"/>
          </p:cNvSpPr>
          <p:nvPr>
            <p:ph type="sldNum" sz="quarter" idx="10"/>
          </p:nvPr>
        </p:nvSpPr>
        <p:spPr/>
        <p:txBody>
          <a:bodyPr/>
          <a:lstStyle/>
          <a:p>
            <a:fld id="{CF027ECD-B5EB-8144-A76B-BADCAB5748DA}" type="slidenum">
              <a:rPr lang="en-US" smtClean="0"/>
              <a:t>34</a:t>
            </a:fld>
            <a:endParaRPr lang="en-US"/>
          </a:p>
        </p:txBody>
      </p:sp>
    </p:spTree>
    <p:extLst>
      <p:ext uri="{BB962C8B-B14F-4D97-AF65-F5344CB8AC3E}">
        <p14:creationId xmlns:p14="http://schemas.microsoft.com/office/powerpoint/2010/main" val="12611365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14. Teaching: </a:t>
            </a:r>
            <a:r>
              <a:rPr lang="en-ZA" sz="1200" b="0" kern="1200" dirty="0" smtClean="0">
                <a:solidFill>
                  <a:schemeClr val="tx1"/>
                </a:solidFill>
                <a:effectLst/>
                <a:latin typeface="+mn-lt"/>
                <a:ea typeface="+mn-ea"/>
                <a:cs typeface="+mn-cs"/>
              </a:rPr>
              <a:t>To communicate Gods Word so others understand.</a:t>
            </a:r>
            <a:r>
              <a:rPr lang="en-GB" sz="1200" kern="1200" dirty="0" smtClean="0">
                <a:solidFill>
                  <a:schemeClr val="tx1"/>
                </a:solidFill>
                <a:effectLst/>
                <a:latin typeface="+mn-lt"/>
                <a:ea typeface="+mn-ea"/>
                <a:cs typeface="+mn-cs"/>
              </a:rPr>
              <a:t> (1 Corinthians 12:28; Ephesians 4:11-14; Romans 12:7; Acts 18:24-28; 20:20-21)</a:t>
            </a:r>
            <a:endParaRPr lang="en-ZA" sz="1200" kern="1200" dirty="0" smtClean="0">
              <a:solidFill>
                <a:schemeClr val="tx1"/>
              </a:solidFill>
              <a:effectLst/>
              <a:latin typeface="+mn-lt"/>
              <a:ea typeface="+mn-ea"/>
              <a:cs typeface="+mn-cs"/>
            </a:endParaRPr>
          </a:p>
          <a:p>
            <a:endParaRPr lang="en-ZA" dirty="0"/>
          </a:p>
        </p:txBody>
      </p:sp>
      <p:sp>
        <p:nvSpPr>
          <p:cNvPr id="4" name="Slide Number Placeholder 3"/>
          <p:cNvSpPr>
            <a:spLocks noGrp="1"/>
          </p:cNvSpPr>
          <p:nvPr>
            <p:ph type="sldNum" sz="quarter" idx="10"/>
          </p:nvPr>
        </p:nvSpPr>
        <p:spPr/>
        <p:txBody>
          <a:bodyPr/>
          <a:lstStyle/>
          <a:p>
            <a:fld id="{CF027ECD-B5EB-8144-A76B-BADCAB5748DA}" type="slidenum">
              <a:rPr lang="en-US" smtClean="0"/>
              <a:t>35</a:t>
            </a:fld>
            <a:endParaRPr lang="en-US"/>
          </a:p>
        </p:txBody>
      </p:sp>
    </p:spTree>
    <p:extLst>
      <p:ext uri="{BB962C8B-B14F-4D97-AF65-F5344CB8AC3E}">
        <p14:creationId xmlns:p14="http://schemas.microsoft.com/office/powerpoint/2010/main" val="339080703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15. Wisdom:</a:t>
            </a:r>
            <a:r>
              <a:rPr lang="en-GB" sz="1200" b="1" kern="1200" baseline="0" dirty="0" smtClean="0">
                <a:solidFill>
                  <a:schemeClr val="tx1"/>
                </a:solidFill>
                <a:effectLst/>
                <a:latin typeface="+mn-lt"/>
                <a:ea typeface="+mn-ea"/>
                <a:cs typeface="+mn-cs"/>
              </a:rPr>
              <a:t> </a:t>
            </a:r>
            <a:r>
              <a:rPr lang="en-ZA" sz="1200" b="0" kern="1200" baseline="0" dirty="0" smtClean="0">
                <a:solidFill>
                  <a:schemeClr val="tx1"/>
                </a:solidFill>
                <a:effectLst/>
                <a:latin typeface="+mn-lt"/>
                <a:ea typeface="+mn-ea"/>
                <a:cs typeface="+mn-cs"/>
              </a:rPr>
              <a:t>To share wise insights so people know how to act. </a:t>
            </a:r>
            <a:r>
              <a:rPr lang="en-GB" sz="1200" kern="1200" dirty="0" smtClean="0">
                <a:solidFill>
                  <a:schemeClr val="tx1"/>
                </a:solidFill>
                <a:effectLst/>
                <a:latin typeface="+mn-lt"/>
                <a:ea typeface="+mn-ea"/>
                <a:cs typeface="+mn-cs"/>
              </a:rPr>
              <a:t>(1 Corinthians 2:1-3; 12:8; Acts 6:3,10; James 1:5-6; 2 Peter 3:15-16)</a:t>
            </a:r>
            <a:endParaRPr lang="en-ZA" dirty="0"/>
          </a:p>
        </p:txBody>
      </p:sp>
      <p:sp>
        <p:nvSpPr>
          <p:cNvPr id="4" name="Slide Number Placeholder 3"/>
          <p:cNvSpPr>
            <a:spLocks noGrp="1"/>
          </p:cNvSpPr>
          <p:nvPr>
            <p:ph type="sldNum" sz="quarter" idx="10"/>
          </p:nvPr>
        </p:nvSpPr>
        <p:spPr/>
        <p:txBody>
          <a:bodyPr/>
          <a:lstStyle/>
          <a:p>
            <a:fld id="{CF027ECD-B5EB-8144-A76B-BADCAB5748DA}" type="slidenum">
              <a:rPr lang="en-US" smtClean="0"/>
              <a:t>36</a:t>
            </a:fld>
            <a:endParaRPr lang="en-US"/>
          </a:p>
        </p:txBody>
      </p:sp>
    </p:spTree>
    <p:extLst>
      <p:ext uri="{BB962C8B-B14F-4D97-AF65-F5344CB8AC3E}">
        <p14:creationId xmlns:p14="http://schemas.microsoft.com/office/powerpoint/2010/main" val="37615304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Share Your Spiritual Gifts: </a:t>
            </a:r>
            <a:r>
              <a:rPr lang="en-US" dirty="0" smtClean="0"/>
              <a:t>Take</a:t>
            </a:r>
            <a:r>
              <a:rPr lang="en-US" baseline="0" dirty="0" smtClean="0"/>
              <a:t> turns in your small group sharing your gifts with each other</a:t>
            </a:r>
            <a:r>
              <a:rPr lang="en-US" dirty="0" smtClean="0"/>
              <a:t>. </a:t>
            </a:r>
            <a:endParaRPr lang="en-US" dirty="0"/>
          </a:p>
        </p:txBody>
      </p:sp>
      <p:sp>
        <p:nvSpPr>
          <p:cNvPr id="4" name="Slide Number Placeholder 3"/>
          <p:cNvSpPr>
            <a:spLocks noGrp="1"/>
          </p:cNvSpPr>
          <p:nvPr>
            <p:ph type="sldNum" sz="quarter" idx="10"/>
          </p:nvPr>
        </p:nvSpPr>
        <p:spPr/>
        <p:txBody>
          <a:bodyPr/>
          <a:lstStyle/>
          <a:p>
            <a:fld id="{B0331EBA-C629-BE48-8B4F-AA072D8AF978}" type="slidenum">
              <a:rPr lang="en-US" smtClean="0"/>
              <a:t>37</a:t>
            </a:fld>
            <a:endParaRPr lang="en-US"/>
          </a:p>
        </p:txBody>
      </p:sp>
    </p:spTree>
    <p:extLst>
      <p:ext uri="{BB962C8B-B14F-4D97-AF65-F5344CB8AC3E}">
        <p14:creationId xmlns:p14="http://schemas.microsoft.com/office/powerpoint/2010/main" val="70836768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How Do You Grow Your Gifts?</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1) </a:t>
            </a:r>
            <a:r>
              <a:rPr lang="en-US" sz="1200" b="1" kern="1200" dirty="0" err="1" smtClean="0">
                <a:solidFill>
                  <a:schemeClr val="tx1"/>
                </a:solidFill>
                <a:effectLst/>
                <a:latin typeface="+mn-lt"/>
                <a:ea typeface="+mn-ea"/>
                <a:cs typeface="+mn-cs"/>
              </a:rPr>
              <a:t>Practise</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People sometimes tell me that they think I am pretty good as a preacher. Do you know that I preached my first sermon when I was 15 and my knees were knocking and I think it was not a very good sermon. I had to practice, practice and practice some more, to develop my skills as a preacher. </a:t>
            </a:r>
            <a:r>
              <a:rPr lang="en-US" sz="1200" b="1" kern="1200" dirty="0" smtClean="0">
                <a:solidFill>
                  <a:schemeClr val="tx1"/>
                </a:solidFill>
                <a:effectLst/>
                <a:latin typeface="+mn-lt"/>
                <a:ea typeface="+mn-ea"/>
                <a:cs typeface="+mn-cs"/>
              </a:rPr>
              <a:t>(2) Feedback: </a:t>
            </a:r>
            <a:r>
              <a:rPr lang="en-US" sz="1200" kern="1200" dirty="0" smtClean="0">
                <a:solidFill>
                  <a:schemeClr val="tx1"/>
                </a:solidFill>
                <a:effectLst/>
                <a:latin typeface="+mn-lt"/>
                <a:ea typeface="+mn-ea"/>
                <a:cs typeface="+mn-cs"/>
              </a:rPr>
              <a:t>Ask people to evaluate your use of a gift and for ways in which they think you can improve. </a:t>
            </a:r>
            <a:r>
              <a:rPr lang="en-US" sz="1200" b="1" kern="1200" dirty="0" smtClean="0">
                <a:solidFill>
                  <a:schemeClr val="tx1"/>
                </a:solidFill>
                <a:effectLst/>
                <a:latin typeface="+mn-lt"/>
                <a:ea typeface="+mn-ea"/>
                <a:cs typeface="+mn-cs"/>
              </a:rPr>
              <a:t>(3) Prayer: </a:t>
            </a:r>
            <a:r>
              <a:rPr lang="en-US" sz="1200" kern="1200" dirty="0" smtClean="0">
                <a:solidFill>
                  <a:schemeClr val="tx1"/>
                </a:solidFill>
                <a:effectLst/>
                <a:latin typeface="+mn-lt"/>
                <a:ea typeface="+mn-ea"/>
                <a:cs typeface="+mn-cs"/>
              </a:rPr>
              <a:t>Ask God to increase the effectiveness of the gift that He is working through you.</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0331EBA-C629-BE48-8B4F-AA072D8AF978}" type="slidenum">
              <a:rPr lang="en-US" smtClean="0"/>
              <a:t>38</a:t>
            </a:fld>
            <a:endParaRPr lang="en-US"/>
          </a:p>
        </p:txBody>
      </p:sp>
    </p:spTree>
    <p:extLst>
      <p:ext uri="{BB962C8B-B14F-4D97-AF65-F5344CB8AC3E}">
        <p14:creationId xmlns:p14="http://schemas.microsoft.com/office/powerpoint/2010/main" val="373706461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Prayer</a:t>
            </a:r>
            <a:endParaRPr lang="en-US" dirty="0"/>
          </a:p>
        </p:txBody>
      </p:sp>
      <p:sp>
        <p:nvSpPr>
          <p:cNvPr id="4" name="Slide Number Placeholder 3"/>
          <p:cNvSpPr>
            <a:spLocks noGrp="1"/>
          </p:cNvSpPr>
          <p:nvPr>
            <p:ph type="sldNum" sz="quarter" idx="10"/>
          </p:nvPr>
        </p:nvSpPr>
        <p:spPr/>
        <p:txBody>
          <a:bodyPr/>
          <a:lstStyle/>
          <a:p>
            <a:fld id="{B0331EBA-C629-BE48-8B4F-AA072D8AF978}" type="slidenum">
              <a:rPr lang="en-US" smtClean="0"/>
              <a:t>39</a:t>
            </a:fld>
            <a:endParaRPr lang="en-US"/>
          </a:p>
        </p:txBody>
      </p:sp>
    </p:spTree>
    <p:extLst>
      <p:ext uri="{BB962C8B-B14F-4D97-AF65-F5344CB8AC3E}">
        <p14:creationId xmlns:p14="http://schemas.microsoft.com/office/powerpoint/2010/main" val="17761454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 Week 3 we looked at what the Word says about Humanity.</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BB761E8-B556-2442-B9DB-91D007047673}" type="slidenum">
              <a:rPr lang="en-US" smtClean="0"/>
              <a:t>4</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Next Sunday we are going to look at what the Word says about Suffering.</a:t>
            </a:r>
          </a:p>
          <a:p>
            <a:endParaRPr lang="en-US" dirty="0"/>
          </a:p>
        </p:txBody>
      </p:sp>
      <p:sp>
        <p:nvSpPr>
          <p:cNvPr id="4" name="Slide Number Placeholder 3"/>
          <p:cNvSpPr>
            <a:spLocks noGrp="1"/>
          </p:cNvSpPr>
          <p:nvPr>
            <p:ph type="sldNum" sz="quarter" idx="10"/>
          </p:nvPr>
        </p:nvSpPr>
        <p:spPr/>
        <p:txBody>
          <a:bodyPr/>
          <a:lstStyle/>
          <a:p>
            <a:fld id="{ABB761E8-B556-2442-B9DB-91D007047673}" type="slidenum">
              <a:rPr lang="en-US" smtClean="0"/>
              <a:t>40</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Week 4 we looked</a:t>
            </a:r>
            <a:r>
              <a:rPr lang="en-US" baseline="0" dirty="0" smtClean="0"/>
              <a:t> </a:t>
            </a:r>
            <a:r>
              <a:rPr lang="en-US" dirty="0" smtClean="0"/>
              <a:t>at what the Word says about Spiritual Warfare.</a:t>
            </a:r>
            <a:endParaRPr lang="en-US" dirty="0"/>
          </a:p>
        </p:txBody>
      </p:sp>
      <p:sp>
        <p:nvSpPr>
          <p:cNvPr id="4" name="Slide Number Placeholder 3"/>
          <p:cNvSpPr>
            <a:spLocks noGrp="1"/>
          </p:cNvSpPr>
          <p:nvPr>
            <p:ph type="sldNum" sz="quarter" idx="10"/>
          </p:nvPr>
        </p:nvSpPr>
        <p:spPr/>
        <p:txBody>
          <a:bodyPr/>
          <a:lstStyle/>
          <a:p>
            <a:fld id="{ABB761E8-B556-2442-B9DB-91D007047673}" type="slidenum">
              <a:rPr lang="en-US" smtClean="0"/>
              <a:t>5</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Week 5 we looked at what the Word says about Media.</a:t>
            </a:r>
            <a:endParaRPr lang="en-US" dirty="0"/>
          </a:p>
        </p:txBody>
      </p:sp>
      <p:sp>
        <p:nvSpPr>
          <p:cNvPr id="4" name="Slide Number Placeholder 3"/>
          <p:cNvSpPr>
            <a:spLocks noGrp="1"/>
          </p:cNvSpPr>
          <p:nvPr>
            <p:ph type="sldNum" sz="quarter" idx="10"/>
          </p:nvPr>
        </p:nvSpPr>
        <p:spPr/>
        <p:txBody>
          <a:bodyPr/>
          <a:lstStyle/>
          <a:p>
            <a:fld id="{ABB761E8-B556-2442-B9DB-91D007047673}" type="slidenum">
              <a:rPr lang="en-US" smtClean="0"/>
              <a:t>6</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Week 6 we looked</a:t>
            </a:r>
            <a:r>
              <a:rPr lang="en-US" baseline="0" dirty="0" smtClean="0"/>
              <a:t> </a:t>
            </a:r>
            <a:r>
              <a:rPr lang="en-US" dirty="0" smtClean="0"/>
              <a:t>at what the Word says about Prophecy.</a:t>
            </a:r>
            <a:endParaRPr lang="en-US" dirty="0"/>
          </a:p>
        </p:txBody>
      </p:sp>
      <p:sp>
        <p:nvSpPr>
          <p:cNvPr id="4" name="Slide Number Placeholder 3"/>
          <p:cNvSpPr>
            <a:spLocks noGrp="1"/>
          </p:cNvSpPr>
          <p:nvPr>
            <p:ph type="sldNum" sz="quarter" idx="10"/>
          </p:nvPr>
        </p:nvSpPr>
        <p:spPr/>
        <p:txBody>
          <a:bodyPr/>
          <a:lstStyle/>
          <a:p>
            <a:fld id="{ABB761E8-B556-2442-B9DB-91D007047673}" type="slidenum">
              <a:rPr lang="en-US" smtClean="0"/>
              <a:t>7</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Last Week we are looking at what the Word says about Lifestyle.</a:t>
            </a:r>
            <a:endParaRPr lang="en-US" dirty="0"/>
          </a:p>
        </p:txBody>
      </p:sp>
      <p:sp>
        <p:nvSpPr>
          <p:cNvPr id="4" name="Slide Number Placeholder 3"/>
          <p:cNvSpPr>
            <a:spLocks noGrp="1"/>
          </p:cNvSpPr>
          <p:nvPr>
            <p:ph type="sldNum" sz="quarter" idx="10"/>
          </p:nvPr>
        </p:nvSpPr>
        <p:spPr/>
        <p:txBody>
          <a:bodyPr/>
          <a:lstStyle/>
          <a:p>
            <a:fld id="{ABB761E8-B556-2442-B9DB-91D007047673}" type="slidenum">
              <a:rPr lang="en-US" smtClean="0"/>
              <a:t>8</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Week we are looking at what the Word says about Spiritual Gifts.</a:t>
            </a:r>
            <a:endParaRPr lang="en-US" dirty="0"/>
          </a:p>
        </p:txBody>
      </p:sp>
      <p:sp>
        <p:nvSpPr>
          <p:cNvPr id="4" name="Slide Number Placeholder 3"/>
          <p:cNvSpPr>
            <a:spLocks noGrp="1"/>
          </p:cNvSpPr>
          <p:nvPr>
            <p:ph type="sldNum" sz="quarter" idx="10"/>
          </p:nvPr>
        </p:nvSpPr>
        <p:spPr/>
        <p:txBody>
          <a:bodyPr/>
          <a:lstStyle/>
          <a:p>
            <a:fld id="{ABB761E8-B556-2442-B9DB-91D007047673}" type="slidenum">
              <a:rPr lang="en-US" smtClean="0"/>
              <a:t>9</a:t>
            </a:fld>
            <a:endParaRPr lang="en-US"/>
          </a:p>
        </p:txBody>
      </p:sp>
    </p:spTree>
    <p:extLst>
      <p:ext uri="{BB962C8B-B14F-4D97-AF65-F5344CB8AC3E}">
        <p14:creationId xmlns:p14="http://schemas.microsoft.com/office/powerpoint/2010/main" val="1642470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F1C3725-5453-3542-A19C-130A3E12A89D}" type="datetimeFigureOut">
              <a:rPr lang="en-US" smtClean="0"/>
              <a:t>16/06/05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77164D-674C-2F41-B1F2-272353E1E02B}" type="slidenum">
              <a:rPr lang="en-US" smtClean="0"/>
              <a:t>‹#›</a:t>
            </a:fld>
            <a:endParaRPr lang="en-US"/>
          </a:p>
        </p:txBody>
      </p:sp>
    </p:spTree>
    <p:extLst>
      <p:ext uri="{BB962C8B-B14F-4D97-AF65-F5344CB8AC3E}">
        <p14:creationId xmlns:p14="http://schemas.microsoft.com/office/powerpoint/2010/main" val="35707022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1C3725-5453-3542-A19C-130A3E12A89D}" type="datetimeFigureOut">
              <a:rPr lang="en-US" smtClean="0"/>
              <a:t>16/06/05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77164D-674C-2F41-B1F2-272353E1E02B}" type="slidenum">
              <a:rPr lang="en-US" smtClean="0"/>
              <a:t>‹#›</a:t>
            </a:fld>
            <a:endParaRPr lang="en-US"/>
          </a:p>
        </p:txBody>
      </p:sp>
    </p:spTree>
    <p:extLst>
      <p:ext uri="{BB962C8B-B14F-4D97-AF65-F5344CB8AC3E}">
        <p14:creationId xmlns:p14="http://schemas.microsoft.com/office/powerpoint/2010/main" val="5480416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1C3725-5453-3542-A19C-130A3E12A89D}" type="datetimeFigureOut">
              <a:rPr lang="en-US" smtClean="0"/>
              <a:t>16/06/05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77164D-674C-2F41-B1F2-272353E1E02B}" type="slidenum">
              <a:rPr lang="en-US" smtClean="0"/>
              <a:t>‹#›</a:t>
            </a:fld>
            <a:endParaRPr lang="en-US"/>
          </a:p>
        </p:txBody>
      </p:sp>
    </p:spTree>
    <p:extLst>
      <p:ext uri="{BB962C8B-B14F-4D97-AF65-F5344CB8AC3E}">
        <p14:creationId xmlns:p14="http://schemas.microsoft.com/office/powerpoint/2010/main" val="21820558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1C3725-5453-3542-A19C-130A3E12A89D}" type="datetimeFigureOut">
              <a:rPr lang="en-US" smtClean="0"/>
              <a:t>16/06/05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77164D-674C-2F41-B1F2-272353E1E02B}" type="slidenum">
              <a:rPr lang="en-US" smtClean="0"/>
              <a:t>‹#›</a:t>
            </a:fld>
            <a:endParaRPr lang="en-US"/>
          </a:p>
        </p:txBody>
      </p:sp>
    </p:spTree>
    <p:extLst>
      <p:ext uri="{BB962C8B-B14F-4D97-AF65-F5344CB8AC3E}">
        <p14:creationId xmlns:p14="http://schemas.microsoft.com/office/powerpoint/2010/main" val="15092818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F1C3725-5453-3542-A19C-130A3E12A89D}" type="datetimeFigureOut">
              <a:rPr lang="en-US" smtClean="0"/>
              <a:t>16/06/05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77164D-674C-2F41-B1F2-272353E1E02B}" type="slidenum">
              <a:rPr lang="en-US" smtClean="0"/>
              <a:t>‹#›</a:t>
            </a:fld>
            <a:endParaRPr lang="en-US"/>
          </a:p>
        </p:txBody>
      </p:sp>
    </p:spTree>
    <p:extLst>
      <p:ext uri="{BB962C8B-B14F-4D97-AF65-F5344CB8AC3E}">
        <p14:creationId xmlns:p14="http://schemas.microsoft.com/office/powerpoint/2010/main" val="39774991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F1C3725-5453-3542-A19C-130A3E12A89D}" type="datetimeFigureOut">
              <a:rPr lang="en-US" smtClean="0"/>
              <a:t>16/06/05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77164D-674C-2F41-B1F2-272353E1E02B}" type="slidenum">
              <a:rPr lang="en-US" smtClean="0"/>
              <a:t>‹#›</a:t>
            </a:fld>
            <a:endParaRPr lang="en-US"/>
          </a:p>
        </p:txBody>
      </p:sp>
    </p:spTree>
    <p:extLst>
      <p:ext uri="{BB962C8B-B14F-4D97-AF65-F5344CB8AC3E}">
        <p14:creationId xmlns:p14="http://schemas.microsoft.com/office/powerpoint/2010/main" val="17809598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F1C3725-5453-3542-A19C-130A3E12A89D}" type="datetimeFigureOut">
              <a:rPr lang="en-US" smtClean="0"/>
              <a:t>16/06/05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577164D-674C-2F41-B1F2-272353E1E02B}" type="slidenum">
              <a:rPr lang="en-US" smtClean="0"/>
              <a:t>‹#›</a:t>
            </a:fld>
            <a:endParaRPr lang="en-US"/>
          </a:p>
        </p:txBody>
      </p:sp>
    </p:spTree>
    <p:extLst>
      <p:ext uri="{BB962C8B-B14F-4D97-AF65-F5344CB8AC3E}">
        <p14:creationId xmlns:p14="http://schemas.microsoft.com/office/powerpoint/2010/main" val="9827852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F1C3725-5453-3542-A19C-130A3E12A89D}" type="datetimeFigureOut">
              <a:rPr lang="en-US" smtClean="0"/>
              <a:t>16/06/05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577164D-674C-2F41-B1F2-272353E1E02B}" type="slidenum">
              <a:rPr lang="en-US" smtClean="0"/>
              <a:t>‹#›</a:t>
            </a:fld>
            <a:endParaRPr lang="en-US"/>
          </a:p>
        </p:txBody>
      </p:sp>
    </p:spTree>
    <p:extLst>
      <p:ext uri="{BB962C8B-B14F-4D97-AF65-F5344CB8AC3E}">
        <p14:creationId xmlns:p14="http://schemas.microsoft.com/office/powerpoint/2010/main" val="41272983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1C3725-5453-3542-A19C-130A3E12A89D}" type="datetimeFigureOut">
              <a:rPr lang="en-US" smtClean="0"/>
              <a:t>16/06/05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577164D-674C-2F41-B1F2-272353E1E02B}" type="slidenum">
              <a:rPr lang="en-US" smtClean="0"/>
              <a:t>‹#›</a:t>
            </a:fld>
            <a:endParaRPr lang="en-US"/>
          </a:p>
        </p:txBody>
      </p:sp>
    </p:spTree>
    <p:extLst>
      <p:ext uri="{BB962C8B-B14F-4D97-AF65-F5344CB8AC3E}">
        <p14:creationId xmlns:p14="http://schemas.microsoft.com/office/powerpoint/2010/main" val="284072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1C3725-5453-3542-A19C-130A3E12A89D}" type="datetimeFigureOut">
              <a:rPr lang="en-US" smtClean="0"/>
              <a:t>16/06/05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77164D-674C-2F41-B1F2-272353E1E02B}" type="slidenum">
              <a:rPr lang="en-US" smtClean="0"/>
              <a:t>‹#›</a:t>
            </a:fld>
            <a:endParaRPr lang="en-US"/>
          </a:p>
        </p:txBody>
      </p:sp>
    </p:spTree>
    <p:extLst>
      <p:ext uri="{BB962C8B-B14F-4D97-AF65-F5344CB8AC3E}">
        <p14:creationId xmlns:p14="http://schemas.microsoft.com/office/powerpoint/2010/main" val="3679492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1C3725-5453-3542-A19C-130A3E12A89D}" type="datetimeFigureOut">
              <a:rPr lang="en-US" smtClean="0"/>
              <a:t>16/06/05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77164D-674C-2F41-B1F2-272353E1E02B}" type="slidenum">
              <a:rPr lang="en-US" smtClean="0"/>
              <a:t>‹#›</a:t>
            </a:fld>
            <a:endParaRPr lang="en-US"/>
          </a:p>
        </p:txBody>
      </p:sp>
    </p:spTree>
    <p:extLst>
      <p:ext uri="{BB962C8B-B14F-4D97-AF65-F5344CB8AC3E}">
        <p14:creationId xmlns:p14="http://schemas.microsoft.com/office/powerpoint/2010/main" val="19021170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1C3725-5453-3542-A19C-130A3E12A89D}" type="datetimeFigureOut">
              <a:rPr lang="en-US" smtClean="0"/>
              <a:t>16/06/05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77164D-674C-2F41-B1F2-272353E1E02B}" type="slidenum">
              <a:rPr lang="en-US" smtClean="0"/>
              <a:t>‹#›</a:t>
            </a:fld>
            <a:endParaRPr lang="en-US"/>
          </a:p>
        </p:txBody>
      </p:sp>
    </p:spTree>
    <p:extLst>
      <p:ext uri="{BB962C8B-B14F-4D97-AF65-F5344CB8AC3E}">
        <p14:creationId xmlns:p14="http://schemas.microsoft.com/office/powerpoint/2010/main" val="42823105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0.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2.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3.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4.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5.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6.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7.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8.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9.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20.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 Id="rId3" Type="http://schemas.openxmlformats.org/officeDocument/2006/relationships/image" Target="../media/image21.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 Id="rId3" Type="http://schemas.openxmlformats.org/officeDocument/2006/relationships/image" Target="../media/image22.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 Id="rId3" Type="http://schemas.openxmlformats.org/officeDocument/2006/relationships/image" Target="../media/image23.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 Id="rId3" Type="http://schemas.openxmlformats.org/officeDocument/2006/relationships/image" Target="../media/image24.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 Id="rId3" Type="http://schemas.openxmlformats.org/officeDocument/2006/relationships/image" Target="../media/image25.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7.xml"/><Relationship Id="rId3" Type="http://schemas.openxmlformats.org/officeDocument/2006/relationships/image" Target="../media/image26.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8.xml"/><Relationship Id="rId3" Type="http://schemas.openxmlformats.org/officeDocument/2006/relationships/image" Target="../media/image27.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9.xml"/><Relationship Id="rId3" Type="http://schemas.openxmlformats.org/officeDocument/2006/relationships/image" Target="../media/image28.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0.xml"/><Relationship Id="rId3" Type="http://schemas.openxmlformats.org/officeDocument/2006/relationships/image" Target="../media/image29.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1.xml"/><Relationship Id="rId3" Type="http://schemas.openxmlformats.org/officeDocument/2006/relationships/image" Target="../media/image30.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2.xml"/><Relationship Id="rId3" Type="http://schemas.openxmlformats.org/officeDocument/2006/relationships/image" Target="../media/image31.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3.xml"/><Relationship Id="rId3" Type="http://schemas.openxmlformats.org/officeDocument/2006/relationships/image" Target="../media/image32.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4.xml"/><Relationship Id="rId3" Type="http://schemas.openxmlformats.org/officeDocument/2006/relationships/image" Target="../media/image33.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5.xml"/><Relationship Id="rId3" Type="http://schemas.openxmlformats.org/officeDocument/2006/relationships/image" Target="../media/image34.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6.xml"/><Relationship Id="rId3" Type="http://schemas.openxmlformats.org/officeDocument/2006/relationships/image" Target="../media/image35.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 Id="rId3" Type="http://schemas.openxmlformats.org/officeDocument/2006/relationships/image" Target="../media/image36.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 Id="rId3" Type="http://schemas.openxmlformats.org/officeDocument/2006/relationships/image" Target="../media/image37.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 Id="rId3" Type="http://schemas.openxmlformats.org/officeDocument/2006/relationships/image" Target="../media/image38.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 Id="rId3" Type="http://schemas.openxmlformats.org/officeDocument/2006/relationships/image" Target="../media/image39.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6473859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302385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9116577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0900062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Slide1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64898630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68304013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53694391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59006066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56195068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lide1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79732627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5559733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526859136"/>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2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261132751"/>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6433639"/>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647107370"/>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70014320"/>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752612666"/>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742790336"/>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2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70767036"/>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751590850"/>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2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17426660"/>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3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05943480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0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007229498"/>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86595634"/>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3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96604865"/>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3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0065285"/>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3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643698993"/>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3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9934226"/>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3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50194991"/>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3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758822628"/>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3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350708781"/>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3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68893364"/>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3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76777920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0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36166224"/>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4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75621330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0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96972054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0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7833105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0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6833817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0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10690090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0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81817955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14045</TotalTime>
  <Words>1586</Words>
  <Application>Microsoft Macintosh PowerPoint</Application>
  <PresentationFormat>On-screen Show (4:3)</PresentationFormat>
  <Paragraphs>75</Paragraphs>
  <Slides>40</Slides>
  <Notes>40</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mark@hispeoplejoburg.org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Tittley</dc:creator>
  <cp:lastModifiedBy>Mark Tittley</cp:lastModifiedBy>
  <cp:revision>796</cp:revision>
  <dcterms:created xsi:type="dcterms:W3CDTF">2013-10-02T18:06:33Z</dcterms:created>
  <dcterms:modified xsi:type="dcterms:W3CDTF">2016-06-05T13:24:48Z</dcterms:modified>
</cp:coreProperties>
</file>