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6"/>
  </p:notesMasterIdLst>
  <p:sldIdLst>
    <p:sldId id="343" r:id="rId3"/>
    <p:sldId id="360" r:id="rId4"/>
    <p:sldId id="361" r:id="rId5"/>
    <p:sldId id="362" r:id="rId6"/>
    <p:sldId id="345" r:id="rId7"/>
    <p:sldId id="346" r:id="rId8"/>
    <p:sldId id="347" r:id="rId9"/>
    <p:sldId id="348" r:id="rId10"/>
    <p:sldId id="349" r:id="rId11"/>
    <p:sldId id="350" r:id="rId12"/>
    <p:sldId id="351" r:id="rId13"/>
    <p:sldId id="352" r:id="rId14"/>
    <p:sldId id="353" r:id="rId15"/>
    <p:sldId id="354" r:id="rId16"/>
    <p:sldId id="305" r:id="rId17"/>
    <p:sldId id="295" r:id="rId18"/>
    <p:sldId id="355" r:id="rId19"/>
    <p:sldId id="356" r:id="rId20"/>
    <p:sldId id="357" r:id="rId21"/>
    <p:sldId id="339" r:id="rId22"/>
    <p:sldId id="336" r:id="rId23"/>
    <p:sldId id="281" r:id="rId24"/>
    <p:sldId id="337" r:id="rId25"/>
    <p:sldId id="326" r:id="rId26"/>
    <p:sldId id="308" r:id="rId27"/>
    <p:sldId id="311" r:id="rId28"/>
    <p:sldId id="310" r:id="rId29"/>
    <p:sldId id="341" r:id="rId30"/>
    <p:sldId id="292" r:id="rId31"/>
    <p:sldId id="342" r:id="rId32"/>
    <p:sldId id="358" r:id="rId33"/>
    <p:sldId id="330" r:id="rId34"/>
    <p:sldId id="35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96" autoAdjust="0"/>
  </p:normalViewPr>
  <p:slideViewPr>
    <p:cSldViewPr showGuides="1">
      <p:cViewPr>
        <p:scale>
          <a:sx n="60" d="100"/>
          <a:sy n="60" d="100"/>
        </p:scale>
        <p:origin x="-1688" y="-80"/>
      </p:cViewPr>
      <p:guideLst>
        <p:guide orient="horz" pos="1979"/>
        <p:guide pos="2880"/>
        <p:guide pos="15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notesMaster" Target="notesMasters/notes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12E02F02-B4B2-8947-BC51-0BCA74651B38}" type="datetimeFigureOut">
              <a:rPr lang="en-US"/>
              <a:pPr/>
              <a:t>17/01/13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CD39552-3B9A-2347-8563-9358DD46DCE9}" type="slidenum">
              <a:rPr lang="en-ZA"/>
              <a:pPr/>
              <a:t>‹#›</a:t>
            </a:fld>
            <a:endParaRPr lang="en-ZA"/>
          </a:p>
        </p:txBody>
      </p:sp>
    </p:spTree>
    <p:extLst>
      <p:ext uri="{BB962C8B-B14F-4D97-AF65-F5344CB8AC3E}">
        <p14:creationId xmlns:p14="http://schemas.microsoft.com/office/powerpoint/2010/main" val="1463709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Workout Series.</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Suffering</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10</a:t>
            </a:fld>
            <a:endParaRPr lang="en-ZA"/>
          </a:p>
        </p:txBody>
      </p:sp>
    </p:spTree>
    <p:extLst>
      <p:ext uri="{BB962C8B-B14F-4D97-AF65-F5344CB8AC3E}">
        <p14:creationId xmlns:p14="http://schemas.microsoft.com/office/powerpoint/2010/main" val="278223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Guidance</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11</a:t>
            </a:fld>
            <a:endParaRPr lang="en-ZA"/>
          </a:p>
        </p:txBody>
      </p:sp>
    </p:spTree>
    <p:extLst>
      <p:ext uri="{BB962C8B-B14F-4D97-AF65-F5344CB8AC3E}">
        <p14:creationId xmlns:p14="http://schemas.microsoft.com/office/powerpoint/2010/main" val="289379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Meditation</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12</a:t>
            </a:fld>
            <a:endParaRPr lang="en-ZA"/>
          </a:p>
        </p:txBody>
      </p:sp>
    </p:spTree>
    <p:extLst>
      <p:ext uri="{BB962C8B-B14F-4D97-AF65-F5344CB8AC3E}">
        <p14:creationId xmlns:p14="http://schemas.microsoft.com/office/powerpoint/2010/main" val="97038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Service</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13</a:t>
            </a:fld>
            <a:endParaRPr lang="en-ZA"/>
          </a:p>
        </p:txBody>
      </p:sp>
    </p:spTree>
    <p:extLst>
      <p:ext uri="{BB962C8B-B14F-4D97-AF65-F5344CB8AC3E}">
        <p14:creationId xmlns:p14="http://schemas.microsoft.com/office/powerpoint/2010/main" val="330299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Celebration</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14</a:t>
            </a:fld>
            <a:endParaRPr lang="en-ZA"/>
          </a:p>
        </p:txBody>
      </p:sp>
    </p:spTree>
    <p:extLst>
      <p:ext uri="{BB962C8B-B14F-4D97-AF65-F5344CB8AC3E}">
        <p14:creationId xmlns:p14="http://schemas.microsoft.com/office/powerpoint/2010/main" val="1052757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Today we are going to explore the practise of </a:t>
            </a:r>
            <a:r>
              <a:rPr lang="en-ZA" dirty="0" smtClean="0">
                <a:latin typeface="Calibri" charset="0"/>
              </a:rPr>
              <a:t>devotions</a:t>
            </a:r>
            <a:r>
              <a:rPr lang="en-ZA" dirty="0">
                <a:latin typeface="Calibri" charset="0"/>
              </a:rPr>
              <a:t>!</a:t>
            </a: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7EDC735-70FB-4E4B-9B5C-F6D2888E2BAE}" type="slidenum">
              <a:rPr lang="en-ZA">
                <a:latin typeface="Calibri" charset="0"/>
              </a:rPr>
              <a:pPr eaLnBrk="1" hangingPunct="1"/>
              <a:t>15</a:t>
            </a:fld>
            <a:endParaRPr lang="en-ZA">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dirty="0" smtClean="0">
                <a:latin typeface="Calibri" charset="0"/>
              </a:rPr>
              <a:t>Sharing: </a:t>
            </a:r>
            <a:r>
              <a:rPr lang="en-ZA" sz="1200" kern="1200" dirty="0" smtClean="0">
                <a:solidFill>
                  <a:schemeClr val="tx1"/>
                </a:solidFill>
                <a:effectLst/>
                <a:latin typeface="+mn-lt"/>
                <a:ea typeface="ヒラギノ角ゴ Pro W3" charset="0"/>
                <a:cs typeface="+mn-cs"/>
              </a:rPr>
              <a:t>Who of you have made one or more New Year’s resolutions this year?  Share with the person next to you what it is! </a:t>
            </a:r>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Did anyone make a commitment to go to a gym or run to get fit this year? Well </a:t>
            </a:r>
            <a:r>
              <a:rPr lang="en-ZA" sz="1200" kern="1200" smtClean="0">
                <a:solidFill>
                  <a:schemeClr val="tx1"/>
                </a:solidFill>
                <a:effectLst/>
                <a:latin typeface="+mn-lt"/>
                <a:ea typeface="ヒラギノ角ゴ Pro W3" charset="0"/>
                <a:cs typeface="+mn-cs"/>
              </a:rPr>
              <a:t>I </a:t>
            </a:r>
            <a:r>
              <a:rPr lang="en-ZA" sz="1200" kern="1200" smtClean="0">
                <a:solidFill>
                  <a:schemeClr val="tx1"/>
                </a:solidFill>
                <a:effectLst/>
                <a:latin typeface="+mn-lt"/>
                <a:ea typeface="ヒラギノ角ゴ Pro W3" charset="0"/>
                <a:cs typeface="+mn-cs"/>
              </a:rPr>
              <a:t>did!</a:t>
            </a:r>
            <a:r>
              <a:rPr lang="en-ZA" sz="1200" kern="1200" dirty="0" smtClean="0">
                <a:solidFill>
                  <a:schemeClr val="tx1"/>
                </a:solidFill>
                <a:effectLst/>
                <a:latin typeface="+mn-lt"/>
                <a:ea typeface="ヒラギノ角ゴ Pro W3" charset="0"/>
                <a:cs typeface="+mn-cs"/>
              </a:rPr>
              <a:t>!! </a:t>
            </a:r>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17</a:t>
            </a:fld>
            <a:endParaRPr lang="en-ZA">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But you cant  just decide its time to get fit. You need a plan. Whatever you are planning on achieving this year, you first need to come up with a strategy!  A plan on how you going to get there!</a:t>
            </a:r>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18</a:t>
            </a:fld>
            <a:endParaRPr lang="en-ZA">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May I encourage you that if getting Spiritually fit isn’t one of them that you add it onto your list! “</a:t>
            </a:r>
            <a:r>
              <a:rPr lang="en-ZA" dirty="0" smtClean="0"/>
              <a:t>Training the body helps a little, but godly living helps in every way. Godly living has the promise of life now and in the world to come.” (1 Timothy 4:8)</a:t>
            </a:r>
            <a:endParaRPr lang="en-ZA" sz="1200" kern="1200" dirty="0">
              <a:solidFill>
                <a:schemeClr val="tx1"/>
              </a:solidFill>
              <a:effectLst/>
              <a:latin typeface="+mn-lt"/>
              <a:ea typeface="ヒラギノ角ゴ Pro W3" charset="0"/>
              <a:cs typeface="+mn-cs"/>
            </a:endParaRPr>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F444AC62-87A5-674D-819B-B06DE673AABB}" type="slidenum">
              <a:rPr lang="en-ZA">
                <a:latin typeface="Calibri" charset="0"/>
              </a:rPr>
              <a:pPr eaLnBrk="1" hangingPunct="1"/>
              <a:t>19</a:t>
            </a:fld>
            <a:endParaRPr lang="en-ZA">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Bible says you have to work out</a:t>
            </a:r>
            <a:r>
              <a:rPr lang="en-US" baseline="0" dirty="0" smtClean="0"/>
              <a:t> your salvation (Philippians 2:12).</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2</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eaLnBrk="1" hangingPunct="1">
              <a:lnSpc>
                <a:spcPct val="90000"/>
              </a:lnSpc>
            </a:pPr>
            <a:r>
              <a:rPr lang="en-ZA" sz="1200" b="0" dirty="0" smtClean="0">
                <a:solidFill>
                  <a:schemeClr val="bg1"/>
                </a:solidFill>
                <a:effectLst>
                  <a:glow rad="88900">
                    <a:schemeClr val="tx1"/>
                  </a:glow>
                </a:effectLst>
                <a:latin typeface="BatmanForeverAlternate"/>
                <a:cs typeface="BatmanForeverAlternate"/>
              </a:rPr>
              <a:t>Why is it important to get spiritually fit?</a:t>
            </a:r>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06B3F92D-277D-5848-9587-1315E8E5E6F5}" type="slidenum">
              <a:rPr lang="en-ZA">
                <a:latin typeface="Calibri" charset="0"/>
              </a:rPr>
              <a:pPr eaLnBrk="1" hangingPunct="1"/>
              <a:t>20</a:t>
            </a:fld>
            <a:endParaRPr lang="en-ZA">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kern="1200" dirty="0" smtClean="0">
                <a:solidFill>
                  <a:schemeClr val="tx1"/>
                </a:solidFill>
                <a:effectLst/>
                <a:latin typeface="+mn-lt"/>
                <a:ea typeface="ヒラギノ角ゴ Pro W3" charset="0"/>
                <a:cs typeface="+mn-cs"/>
              </a:rPr>
              <a:t>1.</a:t>
            </a:r>
            <a:r>
              <a:rPr lang="en-ZA" sz="1200" kern="1200" baseline="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We Love God: God wants to have a love relationship with you. </a:t>
            </a:r>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EC3090B-E49D-244E-97BF-301789333532}" type="slidenum">
              <a:rPr lang="en-ZA">
                <a:latin typeface="Calibri" charset="0"/>
              </a:rPr>
              <a:pPr eaLnBrk="1" hangingPunct="1"/>
              <a:t>21</a:t>
            </a:fld>
            <a:endParaRPr lang="en-ZA">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0" dirty="0" smtClean="0">
                <a:solidFill>
                  <a:schemeClr val="bg1"/>
                </a:solidFill>
                <a:effectLst>
                  <a:glow rad="101600">
                    <a:schemeClr val="tx1">
                      <a:alpha val="75000"/>
                    </a:schemeClr>
                  </a:glow>
                </a:effectLst>
                <a:latin typeface="Albertus Medium"/>
                <a:cs typeface="Albertus Medium"/>
              </a:rPr>
              <a:t>“I want to hear the voice of God before I hear anyone else’s in the morning, and His is the last voice I want to hear at night.” (Stephen Olford)</a:t>
            </a:r>
          </a:p>
          <a:p>
            <a:pPr eaLnBrk="1" hangingPunct="1">
              <a:spcBef>
                <a:spcPct val="0"/>
              </a:spcBef>
            </a:pPr>
            <a:endParaRPr lang="en-ZA" b="0" dirty="0">
              <a:latin typeface="Calibri" charset="0"/>
            </a:endParaRPr>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07335F3-C7FD-2444-A8A9-F70D4414A7B9}"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dirty="0">
                <a:latin typeface="Calibri" charset="0"/>
              </a:rPr>
              <a:t>(2) We are in a war! </a:t>
            </a:r>
            <a:r>
              <a:rPr lang="en-ZA" sz="1200" kern="1200" dirty="0" smtClean="0">
                <a:solidFill>
                  <a:schemeClr val="tx1"/>
                </a:solidFill>
                <a:effectLst/>
                <a:latin typeface="+mn-lt"/>
                <a:ea typeface="ヒラギノ角ゴ Pro W3" charset="0"/>
                <a:cs typeface="+mn-cs"/>
              </a:rPr>
              <a:t>You don’t go into a war without being fit and with a strategy to win.</a:t>
            </a:r>
          </a:p>
        </p:txBody>
      </p:sp>
      <p:sp>
        <p:nvSpPr>
          <p:cNvPr id="583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E80D59F-16F2-5E43-A92F-4ADE466B67A1}" type="slidenum">
              <a:rPr lang="en-ZA">
                <a:latin typeface="Calibri" charset="0"/>
              </a:rPr>
              <a:pPr eaLnBrk="1" hangingPunct="1"/>
              <a:t>23</a:t>
            </a:fld>
            <a:endParaRPr lang="en-ZA">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a:latin typeface="Calibri" charset="0"/>
              </a:rPr>
              <a:t>So, how do we actually go about having a time each day with God? Here are five things you should do to get going…</a:t>
            </a:r>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3E6AD78-3511-A741-BD58-D9471B4A8D92}"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1. Find a Time. Jesus actually instructed us to pray to God alone at times: “When you pray, go into your room, close the door and pray to your Father, who is unseen” (Matthew 6:6a) There is no right or wrong time of day. I prefer having my devotions first thing in the morning as this is the least likely time of day for an interruption and I am at my most alert and freshest. Whatever time of day you choose, let it be the best time of day for you. And there is no standard time for personal devotions. You have to decide how much time you can realistically commit to each day. Getting started with 15 minutes a day is a good start.</a:t>
            </a:r>
            <a:endParaRPr lang="en-ZA" sz="1200" kern="1200" dirty="0">
              <a:solidFill>
                <a:schemeClr val="tx1"/>
              </a:solidFill>
              <a:effectLst/>
              <a:latin typeface="+mn-lt"/>
              <a:ea typeface="ヒラギノ角ゴ Pro W3" charset="0"/>
              <a:cs typeface="+mn-cs"/>
            </a:endParaRPr>
          </a:p>
        </p:txBody>
      </p:sp>
      <p:sp>
        <p:nvSpPr>
          <p:cNvPr id="614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E4F3A6D-2DFD-DD4E-AB30-CCFDD6C6C9A0}" type="slidenum">
              <a:rPr lang="en-ZA">
                <a:latin typeface="Calibri" charset="0"/>
              </a:rPr>
              <a:pPr eaLnBrk="1" hangingPunct="1"/>
              <a:t>25</a:t>
            </a:fld>
            <a:endParaRPr lang="en-ZA">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2. Find a Place. If you try to spend quality time with God lying in bed with the lights off, failure is inevitable. Sit on a couch or a chair where there is enough light and lots of fresh air. </a:t>
            </a:r>
            <a:endParaRPr lang="en-ZA" sz="1200" kern="1200" dirty="0">
              <a:solidFill>
                <a:schemeClr val="tx1"/>
              </a:solidFill>
              <a:effectLst/>
              <a:latin typeface="+mn-lt"/>
              <a:ea typeface="ヒラギノ角ゴ Pro W3" charset="0"/>
              <a:cs typeface="+mn-cs"/>
            </a:endParaRPr>
          </a:p>
        </p:txBody>
      </p:sp>
      <p:sp>
        <p:nvSpPr>
          <p:cNvPr id="624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C34B4B4-0858-4D4D-89C2-1EB1B1A6C37A}" type="slidenum">
              <a:rPr lang="en-ZA">
                <a:latin typeface="Calibri" charset="0"/>
              </a:rPr>
              <a:pPr eaLnBrk="1" hangingPunct="1"/>
              <a:t>26</a:t>
            </a:fld>
            <a:endParaRPr lang="en-ZA">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3. Find a Plan. </a:t>
            </a:r>
            <a:r>
              <a:rPr lang="en-ZA" sz="1200" kern="1200" dirty="0" smtClean="0">
                <a:solidFill>
                  <a:schemeClr val="tx1"/>
                </a:solidFill>
                <a:effectLst/>
                <a:latin typeface="+mn-lt"/>
                <a:ea typeface="ヒラギノ角ゴ Pro W3" charset="0"/>
                <a:cs typeface="+mn-cs"/>
              </a:rPr>
              <a:t>Spend some thought on a general structure for your devotional and how much time you’ll spend on each element of your plan. Think of this as an outline so you don’t wander about aimlessly in thought and end up accomplishing nothing. If you pick up your Bible and start reading randomly each day, you may have a difficult time understanding or applying what you've read to your daily life. But by reading through a book systematically you can see God leading more clearly. Here are three things you can do in your devotional time: </a:t>
            </a:r>
            <a:r>
              <a:rPr lang="en-ZA" sz="1200" b="1" kern="1200" dirty="0" smtClean="0">
                <a:solidFill>
                  <a:schemeClr val="tx1"/>
                </a:solidFill>
                <a:effectLst/>
                <a:latin typeface="+mn-lt"/>
                <a:ea typeface="ヒラギノ角ゴ Pro W3" charset="0"/>
                <a:cs typeface="+mn-cs"/>
              </a:rPr>
              <a:t>(1) Pray:</a:t>
            </a:r>
            <a:r>
              <a:rPr lang="en-ZA" sz="1200" kern="1200" dirty="0" smtClean="0">
                <a:solidFill>
                  <a:schemeClr val="tx1"/>
                </a:solidFill>
                <a:effectLst/>
                <a:latin typeface="+mn-lt"/>
                <a:ea typeface="ヒラギノ角ゴ Pro W3" charset="0"/>
                <a:cs typeface="+mn-cs"/>
              </a:rPr>
              <a:t> Prayer is simply two-way communication between you and God. Talking to him, telling him about your struggles and cares, and then listening to his voice. </a:t>
            </a:r>
            <a:r>
              <a:rPr lang="en-ZA" sz="1200" b="1" kern="1200" dirty="0" smtClean="0">
                <a:solidFill>
                  <a:schemeClr val="tx1"/>
                </a:solidFill>
                <a:effectLst/>
                <a:latin typeface="+mn-lt"/>
                <a:ea typeface="ヒラギノ角ゴ Pro W3" charset="0"/>
                <a:cs typeface="+mn-cs"/>
              </a:rPr>
              <a:t>(2) Worship: </a:t>
            </a:r>
            <a:r>
              <a:rPr lang="en-ZA" sz="1200" kern="1200" dirty="0" smtClean="0">
                <a:solidFill>
                  <a:schemeClr val="tx1"/>
                </a:solidFill>
                <a:effectLst/>
                <a:latin typeface="+mn-lt"/>
                <a:ea typeface="ヒラギノ角ゴ Pro W3" charset="0"/>
                <a:cs typeface="+mn-cs"/>
              </a:rPr>
              <a:t>1 Peter 2:9 says, “But you are a chosen people ... belonging to God, that you may declare the praises of him who called you out of darkness into his wonderful light.” You can sing a song of worship in your devotional time. </a:t>
            </a:r>
            <a:r>
              <a:rPr lang="en-ZA" sz="1200" b="1" kern="1200" dirty="0" smtClean="0">
                <a:solidFill>
                  <a:schemeClr val="tx1"/>
                </a:solidFill>
                <a:effectLst/>
                <a:latin typeface="+mn-lt"/>
                <a:ea typeface="ヒラギノ角ゴ Pro W3" charset="0"/>
                <a:cs typeface="+mn-cs"/>
              </a:rPr>
              <a:t>(3) </a:t>
            </a:r>
            <a:r>
              <a:rPr lang="en-US" sz="1200" b="1" kern="1200" dirty="0" smtClean="0">
                <a:solidFill>
                  <a:schemeClr val="tx1"/>
                </a:solidFill>
                <a:effectLst/>
                <a:latin typeface="+mn-lt"/>
                <a:ea typeface="ヒラギノ角ゴ Pro W3" charset="0"/>
                <a:cs typeface="+mn-cs"/>
              </a:rPr>
              <a:t>Journal: </a:t>
            </a:r>
            <a:r>
              <a:rPr lang="en-US" sz="1200" kern="1200" dirty="0" smtClean="0">
                <a:solidFill>
                  <a:schemeClr val="tx1"/>
                </a:solidFill>
                <a:effectLst/>
                <a:latin typeface="+mn-lt"/>
                <a:ea typeface="ヒラギノ角ゴ Pro W3" charset="0"/>
                <a:cs typeface="+mn-cs"/>
              </a:rPr>
              <a:t>You can journal your thoughts and prayers keeping  valuable records. Later you will be amazed and encouraged when you go back and see the progress you’ve made and see the answered prayers. </a:t>
            </a:r>
            <a:r>
              <a:rPr lang="en-US" sz="1200" b="1" kern="1200" smtClean="0">
                <a:solidFill>
                  <a:schemeClr val="tx1"/>
                </a:solidFill>
                <a:effectLst/>
                <a:latin typeface="+mn-lt"/>
                <a:ea typeface="ヒラギノ角ゴ Pro W3" charset="0"/>
                <a:cs typeface="+mn-cs"/>
              </a:rPr>
              <a:t>(4) REAP: </a:t>
            </a:r>
            <a:r>
              <a:rPr lang="en-US" sz="1200" kern="1200" smtClean="0">
                <a:solidFill>
                  <a:schemeClr val="tx1"/>
                </a:solidFill>
                <a:effectLst/>
                <a:latin typeface="+mn-lt"/>
                <a:ea typeface="ヒラギノ角ゴ Pro W3" charset="0"/>
                <a:cs typeface="+mn-cs"/>
              </a:rPr>
              <a:t>this is a structure for your devotional time.</a:t>
            </a:r>
            <a:endParaRPr lang="en-ZA" sz="1200" kern="1200" dirty="0">
              <a:solidFill>
                <a:schemeClr val="tx1"/>
              </a:solidFill>
              <a:effectLst/>
              <a:latin typeface="+mn-lt"/>
              <a:ea typeface="ヒラギノ角ゴ Pro W3" charset="0"/>
              <a:cs typeface="+mn-cs"/>
            </a:endParaRPr>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8301AA2-16DE-7B46-8E79-F58EAF211319}" type="slidenum">
              <a:rPr lang="en-ZA">
                <a:latin typeface="Calibri" charset="0"/>
              </a:rPr>
              <a:pPr eaLnBrk="1" hangingPunct="1"/>
              <a:t>27</a:t>
            </a:fld>
            <a:endParaRPr lang="en-ZA">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REAP is </a:t>
            </a:r>
            <a:r>
              <a:rPr lang="en-ZA" dirty="0">
                <a:latin typeface="Calibri" charset="0"/>
              </a:rPr>
              <a:t>a structure for your daily </a:t>
            </a:r>
            <a:r>
              <a:rPr lang="en-ZA" dirty="0" smtClean="0">
                <a:latin typeface="Calibri" charset="0"/>
              </a:rPr>
              <a:t>devotions:</a:t>
            </a:r>
          </a:p>
          <a:p>
            <a:pPr eaLnBrk="1" hangingPunct="1">
              <a:spcBef>
                <a:spcPct val="0"/>
              </a:spcBef>
            </a:pPr>
            <a:r>
              <a:rPr lang="en-ZA" dirty="0" smtClean="0">
                <a:latin typeface="Calibri" charset="0"/>
              </a:rPr>
              <a:t>Read: Read a short passage slowly, and repeatedly, carrying on each day.</a:t>
            </a:r>
          </a:p>
          <a:p>
            <a:pPr eaLnBrk="1" hangingPunct="1">
              <a:spcBef>
                <a:spcPct val="0"/>
              </a:spcBef>
            </a:pPr>
            <a:r>
              <a:rPr lang="en-ZA" dirty="0" smtClean="0">
                <a:latin typeface="Calibri" charset="0"/>
              </a:rPr>
              <a:t>Examine: Who was it written to? What is it about? What does it teach me about God and myself?</a:t>
            </a:r>
          </a:p>
          <a:p>
            <a:pPr eaLnBrk="1" hangingPunct="1">
              <a:spcBef>
                <a:spcPct val="0"/>
              </a:spcBef>
            </a:pPr>
            <a:r>
              <a:rPr lang="en-ZA" dirty="0" smtClean="0">
                <a:latin typeface="Calibri" charset="0"/>
              </a:rPr>
              <a:t>Apply: What is it calling me to believe? How is it challenging me to act? What can I do to live this truth?</a:t>
            </a:r>
          </a:p>
          <a:p>
            <a:pPr eaLnBrk="1" hangingPunct="1">
              <a:spcBef>
                <a:spcPct val="0"/>
              </a:spcBef>
            </a:pPr>
            <a:r>
              <a:rPr lang="en-ZA" dirty="0" smtClean="0">
                <a:latin typeface="Calibri" charset="0"/>
              </a:rPr>
              <a:t>Pray: Pray the passage over your life, for your loved ones and your friends.</a:t>
            </a:r>
          </a:p>
          <a:p>
            <a:pPr eaLnBrk="1" hangingPunct="1">
              <a:spcBef>
                <a:spcPct val="0"/>
              </a:spcBef>
            </a:pPr>
            <a:endParaRPr lang="en-ZA" dirty="0">
              <a:latin typeface="Calibri" charset="0"/>
            </a:endParaRPr>
          </a:p>
        </p:txBody>
      </p:sp>
      <p:sp>
        <p:nvSpPr>
          <p:cNvPr id="665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EDADB24-4B13-E646-A326-461D89F86C9D}" type="slidenum">
              <a:rPr lang="en-ZA">
                <a:latin typeface="Calibri" charset="0"/>
              </a:rPr>
              <a:pPr eaLnBrk="1" hangingPunct="1"/>
              <a:t>28</a:t>
            </a:fld>
            <a:endParaRPr lang="en-ZA">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Practise: We have created a 7–Day Devotional booklet for you to use in your Daily Devotons in the next week. We are going to give you 15 minutes to do the first day this</a:t>
            </a:r>
            <a:r>
              <a:rPr lang="en-ZA" sz="1200" kern="1200" baseline="0" dirty="0" smtClean="0">
                <a:solidFill>
                  <a:schemeClr val="tx1"/>
                </a:solidFill>
                <a:effectLst/>
                <a:latin typeface="+mn-lt"/>
                <a:ea typeface="ヒラギノ角ゴ Pro W3" charset="0"/>
                <a:cs typeface="+mn-cs"/>
              </a:rPr>
              <a:t> morning.</a:t>
            </a:r>
            <a:endParaRPr lang="en-ZA" sz="1200" kern="1200" dirty="0">
              <a:solidFill>
                <a:schemeClr val="tx1"/>
              </a:solidFill>
              <a:effectLst/>
              <a:latin typeface="+mn-lt"/>
              <a:ea typeface="ヒラギノ角ゴ Pro W3" charset="0"/>
              <a:cs typeface="+mn-cs"/>
            </a:endParaRPr>
          </a:p>
        </p:txBody>
      </p:sp>
      <p:sp>
        <p:nvSpPr>
          <p:cNvPr id="686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65BADC4-1130-7D4C-A663-62B47228AB67}" type="slidenum">
              <a:rPr lang="en-ZA">
                <a:latin typeface="Calibri" charset="0"/>
              </a:rPr>
              <a:pPr eaLnBrk="1" hangingPunct="1"/>
              <a:t>29</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also says you must train yourself to be godly. (1 Timothy 4:7)</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3</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You have 15 </a:t>
            </a:r>
            <a:r>
              <a:rPr lang="en-ZA" dirty="0">
                <a:latin typeface="Calibri" charset="0"/>
              </a:rPr>
              <a:t>minutes </a:t>
            </a:r>
            <a:r>
              <a:rPr lang="en-ZA" dirty="0" smtClean="0">
                <a:latin typeface="Calibri" charset="0"/>
              </a:rPr>
              <a:t>to </a:t>
            </a:r>
            <a:r>
              <a:rPr lang="en-ZA" dirty="0">
                <a:latin typeface="Calibri" charset="0"/>
              </a:rPr>
              <a:t>have a quiet time </a:t>
            </a:r>
            <a:r>
              <a:rPr lang="en-ZA" dirty="0" smtClean="0">
                <a:latin typeface="Calibri" charset="0"/>
              </a:rPr>
              <a:t>using the handout.</a:t>
            </a:r>
            <a:endParaRPr lang="en-ZA" dirty="0">
              <a:latin typeface="Calibri" charset="0"/>
            </a:endParaRPr>
          </a:p>
        </p:txBody>
      </p:sp>
      <p:sp>
        <p:nvSpPr>
          <p:cNvPr id="696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9ADE1DCE-2249-2C4E-87D1-C7DB7BD5168E}" type="slidenum">
              <a:rPr lang="en-ZA">
                <a:latin typeface="Calibri" charset="0"/>
              </a:rPr>
              <a:pPr eaLnBrk="1" hangingPunct="1"/>
              <a:t>30</a:t>
            </a:fld>
            <a:endParaRPr lang="en-ZA">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Tips For Success: Here are a few tips</a:t>
            </a:r>
            <a:r>
              <a:rPr lang="en-ZA" sz="1200" kern="1200" baseline="0" dirty="0" smtClean="0">
                <a:solidFill>
                  <a:schemeClr val="tx1"/>
                </a:solidFill>
                <a:effectLst/>
                <a:latin typeface="+mn-lt"/>
                <a:ea typeface="ヒラギノ角ゴ Pro W3" charset="0"/>
                <a:cs typeface="+mn-cs"/>
              </a:rPr>
              <a:t> to help </a:t>
            </a:r>
            <a:r>
              <a:rPr lang="en-ZA" sz="1200" kern="1200" dirty="0" smtClean="0">
                <a:solidFill>
                  <a:schemeClr val="tx1"/>
                </a:solidFill>
                <a:effectLst/>
                <a:latin typeface="+mn-lt"/>
                <a:ea typeface="ヒラギノ角ゴ Pro W3" charset="0"/>
                <a:cs typeface="+mn-cs"/>
              </a:rPr>
              <a:t>make your devotions a success. (1) Keep working on your daily devotional plan for 21 days so it can become a habit. (2) Pray for God to give you the desire and the discipline to spend time with him each day. (3) Don’t give up. (4) Eventually, you will discover the joys and blessings of your obedience.</a:t>
            </a:r>
            <a:endParaRPr lang="en-ZA" sz="1200" kern="1200" dirty="0">
              <a:solidFill>
                <a:schemeClr val="tx1"/>
              </a:solidFill>
              <a:effectLst/>
              <a:latin typeface="+mn-lt"/>
              <a:ea typeface="ヒラギノ角ゴ Pro W3" charset="0"/>
              <a:cs typeface="+mn-cs"/>
            </a:endParaRPr>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58301AA2-16DE-7B46-8E79-F58EAF211319}" type="slidenum">
              <a:rPr lang="en-ZA">
                <a:latin typeface="Calibri" charset="0"/>
              </a:rPr>
              <a:pPr eaLnBrk="1" hangingPunct="1"/>
              <a:t>31</a:t>
            </a:fld>
            <a:endParaRPr lang="en-ZA">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Fitness Challenge. For the next  7 days lets put aside time everyday to have a devotion and lets trust God to pitch up! Give us your name and cell number so we can journey with you in the coming week! Let’s Pray!</a:t>
            </a:r>
            <a:endParaRPr lang="en-ZA" sz="1200" kern="1200" dirty="0">
              <a:solidFill>
                <a:schemeClr val="tx1"/>
              </a:solidFill>
              <a:effectLst/>
              <a:latin typeface="+mn-lt"/>
              <a:ea typeface="ヒラギノ角ゴ Pro W3" charset="0"/>
              <a:cs typeface="+mn-cs"/>
            </a:endParaRPr>
          </a:p>
        </p:txBody>
      </p:sp>
      <p:sp>
        <p:nvSpPr>
          <p:cNvPr id="716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7BD25E2-30A9-434E-8344-94F76CF8256D}" type="slidenum">
              <a:rPr lang="en-ZA">
                <a:latin typeface="Calibri" charset="0"/>
              </a:rPr>
              <a:pPr eaLnBrk="1" hangingPunct="1"/>
              <a:t>32</a:t>
            </a:fld>
            <a:endParaRPr lang="en-ZA">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 we will be exploring the disciple of Fasting.</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33</a:t>
            </a:fld>
            <a:endParaRPr lang="en-ZA"/>
          </a:p>
        </p:txBody>
      </p:sp>
    </p:spTree>
    <p:extLst>
      <p:ext uri="{BB962C8B-B14F-4D97-AF65-F5344CB8AC3E}">
        <p14:creationId xmlns:p14="http://schemas.microsoft.com/office/powerpoint/2010/main" val="3562323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Workout Series this term we are going to expose you to 11 Disciplines to get you spiritually fit!</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4</a:t>
            </a:fld>
            <a:endParaRPr lang="en-ZA"/>
          </a:p>
        </p:txBody>
      </p:sp>
    </p:spTree>
    <p:extLst>
      <p:ext uri="{BB962C8B-B14F-4D97-AF65-F5344CB8AC3E}">
        <p14:creationId xmlns:p14="http://schemas.microsoft.com/office/powerpoint/2010/main" val="311271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Sunday we will focus on Fasting.</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5</a:t>
            </a:fld>
            <a:endParaRPr lang="en-ZA"/>
          </a:p>
        </p:txBody>
      </p:sp>
    </p:spTree>
    <p:extLst>
      <p:ext uri="{BB962C8B-B14F-4D97-AF65-F5344CB8AC3E}">
        <p14:creationId xmlns:p14="http://schemas.microsoft.com/office/powerpoint/2010/main" val="342080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Holiness</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6</a:t>
            </a:fld>
            <a:endParaRPr lang="en-ZA"/>
          </a:p>
        </p:txBody>
      </p:sp>
    </p:spTree>
    <p:extLst>
      <p:ext uri="{BB962C8B-B14F-4D97-AF65-F5344CB8AC3E}">
        <p14:creationId xmlns:p14="http://schemas.microsoft.com/office/powerpoint/2010/main" val="174746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Prayer</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7</a:t>
            </a:fld>
            <a:endParaRPr lang="en-ZA"/>
          </a:p>
        </p:txBody>
      </p:sp>
    </p:spTree>
    <p:extLst>
      <p:ext uri="{BB962C8B-B14F-4D97-AF65-F5344CB8AC3E}">
        <p14:creationId xmlns:p14="http://schemas.microsoft.com/office/powerpoint/2010/main" val="203378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Praise</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8</a:t>
            </a:fld>
            <a:endParaRPr lang="en-ZA"/>
          </a:p>
        </p:txBody>
      </p:sp>
    </p:spTree>
    <p:extLst>
      <p:ext uri="{BB962C8B-B14F-4D97-AF65-F5344CB8AC3E}">
        <p14:creationId xmlns:p14="http://schemas.microsoft.com/office/powerpoint/2010/main" val="686969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Scripture</a:t>
            </a:r>
            <a:endParaRPr lang="en-US" dirty="0"/>
          </a:p>
        </p:txBody>
      </p:sp>
      <p:sp>
        <p:nvSpPr>
          <p:cNvPr id="4" name="Slide Number Placeholder 3"/>
          <p:cNvSpPr>
            <a:spLocks noGrp="1"/>
          </p:cNvSpPr>
          <p:nvPr>
            <p:ph type="sldNum" sz="quarter" idx="10"/>
          </p:nvPr>
        </p:nvSpPr>
        <p:spPr/>
        <p:txBody>
          <a:bodyPr/>
          <a:lstStyle/>
          <a:p>
            <a:fld id="{BCD39552-3B9A-2347-8563-9358DD46DCE9}" type="slidenum">
              <a:rPr lang="en-ZA" smtClean="0"/>
              <a:pPr/>
              <a:t>9</a:t>
            </a:fld>
            <a:endParaRPr lang="en-ZA"/>
          </a:p>
        </p:txBody>
      </p:sp>
    </p:spTree>
    <p:extLst>
      <p:ext uri="{BB962C8B-B14F-4D97-AF65-F5344CB8AC3E}">
        <p14:creationId xmlns:p14="http://schemas.microsoft.com/office/powerpoint/2010/main" val="3728313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lvl1pPr>
              <a:defRPr/>
            </a:lvl1pPr>
          </a:lstStyle>
          <a:p>
            <a:fld id="{F9723056-2867-8E45-BD29-DCB9039371E9}" type="datetimeFigureOut">
              <a:rPr lang="en-US"/>
              <a:pPr/>
              <a:t>17/01/13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66561A3-E125-A141-A2BD-EF36CFAB875E}" type="slidenum">
              <a:rPr lang="en-ZA"/>
              <a:pPr/>
              <a:t>‹#›</a:t>
            </a:fld>
            <a:endParaRPr lang="en-ZA"/>
          </a:p>
        </p:txBody>
      </p:sp>
    </p:spTree>
    <p:extLst>
      <p:ext uri="{BB962C8B-B14F-4D97-AF65-F5344CB8AC3E}">
        <p14:creationId xmlns:p14="http://schemas.microsoft.com/office/powerpoint/2010/main" val="245526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38245352-B0CB-E04F-A7B7-207BC3D8F02E}" type="datetimeFigureOut">
              <a:rPr lang="en-US"/>
              <a:pPr/>
              <a:t>17/01/13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F49EB2C6-E48B-ED48-8459-74FF06D8D416}" type="slidenum">
              <a:rPr lang="en-ZA"/>
              <a:pPr/>
              <a:t>‹#›</a:t>
            </a:fld>
            <a:endParaRPr lang="en-ZA"/>
          </a:p>
        </p:txBody>
      </p:sp>
    </p:spTree>
    <p:extLst>
      <p:ext uri="{BB962C8B-B14F-4D97-AF65-F5344CB8AC3E}">
        <p14:creationId xmlns:p14="http://schemas.microsoft.com/office/powerpoint/2010/main" val="393132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986910AD-CB65-C240-9F62-1771E97FAB05}" type="datetimeFigureOut">
              <a:rPr lang="en-US"/>
              <a:pPr/>
              <a:t>17/01/13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9CB67477-3D6F-2949-BFCB-1139F1795DEB}" type="slidenum">
              <a:rPr lang="en-ZA"/>
              <a:pPr/>
              <a:t>‹#›</a:t>
            </a:fld>
            <a:endParaRPr lang="en-ZA"/>
          </a:p>
        </p:txBody>
      </p:sp>
    </p:spTree>
    <p:extLst>
      <p:ext uri="{BB962C8B-B14F-4D97-AF65-F5344CB8AC3E}">
        <p14:creationId xmlns:p14="http://schemas.microsoft.com/office/powerpoint/2010/main" val="1432902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619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7847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986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7087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9298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78783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889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15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fld id="{461B294B-BFE1-034C-8A3F-F07C2DF1ED8D}" type="datetimeFigureOut">
              <a:rPr lang="en-US"/>
              <a:pPr/>
              <a:t>17/01/13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DAC792A5-E8BB-F14A-80C9-7F297F6DC476}" type="slidenum">
              <a:rPr lang="en-ZA"/>
              <a:pPr/>
              <a:t>‹#›</a:t>
            </a:fld>
            <a:endParaRPr lang="en-ZA"/>
          </a:p>
        </p:txBody>
      </p:sp>
    </p:spTree>
    <p:extLst>
      <p:ext uri="{BB962C8B-B14F-4D97-AF65-F5344CB8AC3E}">
        <p14:creationId xmlns:p14="http://schemas.microsoft.com/office/powerpoint/2010/main" val="2922531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92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43034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47F2F2-DF17-2749-9985-716EB0E57FD0}" type="datetimeFigureOut">
              <a:rPr lang="en-US" smtClean="0">
                <a:solidFill>
                  <a:prstClr val="black">
                    <a:tint val="75000"/>
                  </a:prstClr>
                </a:solidFill>
                <a:latin typeface="Calibri"/>
              </a:rPr>
              <a:pPr/>
              <a:t>17/01/13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8782C93-D90E-8341-9591-38B8289F176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676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D5C8D31-A1EB-D14B-B177-C88550E9DABA}" type="datetimeFigureOut">
              <a:rPr lang="en-US"/>
              <a:pPr/>
              <a:t>17/01/13</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fld id="{15E8CF4F-81FA-214D-8783-61365D51054B}" type="slidenum">
              <a:rPr lang="en-ZA"/>
              <a:pPr/>
              <a:t>‹#›</a:t>
            </a:fld>
            <a:endParaRPr lang="en-ZA"/>
          </a:p>
        </p:txBody>
      </p:sp>
    </p:spTree>
    <p:extLst>
      <p:ext uri="{BB962C8B-B14F-4D97-AF65-F5344CB8AC3E}">
        <p14:creationId xmlns:p14="http://schemas.microsoft.com/office/powerpoint/2010/main" val="358659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3"/>
          <p:cNvSpPr>
            <a:spLocks noGrp="1"/>
          </p:cNvSpPr>
          <p:nvPr>
            <p:ph type="dt" sz="half" idx="10"/>
          </p:nvPr>
        </p:nvSpPr>
        <p:spPr/>
        <p:txBody>
          <a:bodyPr/>
          <a:lstStyle>
            <a:lvl1pPr>
              <a:defRPr/>
            </a:lvl1pPr>
          </a:lstStyle>
          <a:p>
            <a:fld id="{2865A2C2-AE22-AB4E-8AA2-290CC7A3664E}" type="datetimeFigureOut">
              <a:rPr lang="en-US"/>
              <a:pPr/>
              <a:t>17/01/13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65330190-5D7C-4F4F-90EF-375B273B0112}" type="slidenum">
              <a:rPr lang="en-ZA"/>
              <a:pPr/>
              <a:t>‹#›</a:t>
            </a:fld>
            <a:endParaRPr lang="en-ZA"/>
          </a:p>
        </p:txBody>
      </p:sp>
    </p:spTree>
    <p:extLst>
      <p:ext uri="{BB962C8B-B14F-4D97-AF65-F5344CB8AC3E}">
        <p14:creationId xmlns:p14="http://schemas.microsoft.com/office/powerpoint/2010/main" val="363274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3"/>
          <p:cNvSpPr>
            <a:spLocks noGrp="1"/>
          </p:cNvSpPr>
          <p:nvPr>
            <p:ph type="dt" sz="half" idx="10"/>
          </p:nvPr>
        </p:nvSpPr>
        <p:spPr/>
        <p:txBody>
          <a:bodyPr/>
          <a:lstStyle>
            <a:lvl1pPr>
              <a:defRPr/>
            </a:lvl1pPr>
          </a:lstStyle>
          <a:p>
            <a:fld id="{FC1FBC1F-EB90-444F-BCA7-2FFAD72BB54B}" type="datetimeFigureOut">
              <a:rPr lang="en-US"/>
              <a:pPr/>
              <a:t>17/01/13</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p:txBody>
          <a:bodyPr/>
          <a:lstStyle>
            <a:lvl1pPr>
              <a:defRPr/>
            </a:lvl1pPr>
          </a:lstStyle>
          <a:p>
            <a:fld id="{CA7A6CD0-A1FA-0540-B113-2DE86CE3695A}" type="slidenum">
              <a:rPr lang="en-ZA"/>
              <a:pPr/>
              <a:t>‹#›</a:t>
            </a:fld>
            <a:endParaRPr lang="en-ZA"/>
          </a:p>
        </p:txBody>
      </p:sp>
    </p:spTree>
    <p:extLst>
      <p:ext uri="{BB962C8B-B14F-4D97-AF65-F5344CB8AC3E}">
        <p14:creationId xmlns:p14="http://schemas.microsoft.com/office/powerpoint/2010/main" val="144020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3"/>
          <p:cNvSpPr>
            <a:spLocks noGrp="1"/>
          </p:cNvSpPr>
          <p:nvPr>
            <p:ph type="dt" sz="half" idx="10"/>
          </p:nvPr>
        </p:nvSpPr>
        <p:spPr/>
        <p:txBody>
          <a:bodyPr/>
          <a:lstStyle>
            <a:lvl1pPr>
              <a:defRPr/>
            </a:lvl1pPr>
          </a:lstStyle>
          <a:p>
            <a:fld id="{696FBA8E-DB84-254B-9F2B-DAD676ADA165}" type="datetimeFigureOut">
              <a:rPr lang="en-US"/>
              <a:pPr/>
              <a:t>17/01/13</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
        <p:nvSpPr>
          <p:cNvPr id="5" name="Slide Number Placeholder 5"/>
          <p:cNvSpPr>
            <a:spLocks noGrp="1"/>
          </p:cNvSpPr>
          <p:nvPr>
            <p:ph type="sldNum" sz="quarter" idx="12"/>
          </p:nvPr>
        </p:nvSpPr>
        <p:spPr/>
        <p:txBody>
          <a:bodyPr/>
          <a:lstStyle>
            <a:lvl1pPr>
              <a:defRPr/>
            </a:lvl1pPr>
          </a:lstStyle>
          <a:p>
            <a:fld id="{F0DE7F88-6518-3E4F-A1BD-3D2F78906BD6}" type="slidenum">
              <a:rPr lang="en-ZA"/>
              <a:pPr/>
              <a:t>‹#›</a:t>
            </a:fld>
            <a:endParaRPr lang="en-ZA"/>
          </a:p>
        </p:txBody>
      </p:sp>
    </p:spTree>
    <p:extLst>
      <p:ext uri="{BB962C8B-B14F-4D97-AF65-F5344CB8AC3E}">
        <p14:creationId xmlns:p14="http://schemas.microsoft.com/office/powerpoint/2010/main" val="68420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7BA07B-4969-0345-B5A2-49B500EDB217}" type="datetimeFigureOut">
              <a:rPr lang="en-US"/>
              <a:pPr/>
              <a:t>17/01/13</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p:txBody>
          <a:bodyPr/>
          <a:lstStyle>
            <a:lvl1pPr>
              <a:defRPr/>
            </a:lvl1pPr>
          </a:lstStyle>
          <a:p>
            <a:fld id="{638FCBF8-000C-E548-9AC0-3BE014CADB1E}" type="slidenum">
              <a:rPr lang="en-ZA"/>
              <a:pPr/>
              <a:t>‹#›</a:t>
            </a:fld>
            <a:endParaRPr lang="en-ZA"/>
          </a:p>
        </p:txBody>
      </p:sp>
    </p:spTree>
    <p:extLst>
      <p:ext uri="{BB962C8B-B14F-4D97-AF65-F5344CB8AC3E}">
        <p14:creationId xmlns:p14="http://schemas.microsoft.com/office/powerpoint/2010/main" val="316289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2CBB45-E96B-414B-82F5-3D2F889B3065}" type="datetimeFigureOut">
              <a:rPr lang="en-US"/>
              <a:pPr/>
              <a:t>17/01/13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0C3CB3E1-4A6C-0741-890F-8D66C9D9A002}" type="slidenum">
              <a:rPr lang="en-ZA"/>
              <a:pPr/>
              <a:t>‹#›</a:t>
            </a:fld>
            <a:endParaRPr lang="en-ZA"/>
          </a:p>
        </p:txBody>
      </p:sp>
    </p:spTree>
    <p:extLst>
      <p:ext uri="{BB962C8B-B14F-4D97-AF65-F5344CB8AC3E}">
        <p14:creationId xmlns:p14="http://schemas.microsoft.com/office/powerpoint/2010/main" val="39331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B8C789-C09B-5343-B7F8-A21EE2558AE0}" type="datetimeFigureOut">
              <a:rPr lang="en-US"/>
              <a:pPr/>
              <a:t>17/01/13</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p:txBody>
          <a:bodyPr/>
          <a:lstStyle>
            <a:lvl1pPr>
              <a:defRPr/>
            </a:lvl1pPr>
          </a:lstStyle>
          <a:p>
            <a:fld id="{834D15D4-5AA0-6440-80F9-A1E9079A36FE}" type="slidenum">
              <a:rPr lang="en-ZA"/>
              <a:pPr/>
              <a:t>‹#›</a:t>
            </a:fld>
            <a:endParaRPr lang="en-ZA"/>
          </a:p>
        </p:txBody>
      </p:sp>
    </p:spTree>
    <p:extLst>
      <p:ext uri="{BB962C8B-B14F-4D97-AF65-F5344CB8AC3E}">
        <p14:creationId xmlns:p14="http://schemas.microsoft.com/office/powerpoint/2010/main" val="37112229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003C0E2-F018-3E42-9D32-D462A22D895C}" type="datetimeFigureOut">
              <a:rPr lang="en-US"/>
              <a:pPr/>
              <a:t>17/01/13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EB55A90C-E7C8-2947-98FF-5A35D5832648}" type="slidenum">
              <a:rPr lang="en-ZA"/>
              <a:pPr/>
              <a:t>‹#›</a:t>
            </a:fld>
            <a:endParaRPr lang="en-Z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0"/>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0"/>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0"/>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C47F2F2-DF17-2749-9985-716EB0E57FD0}" type="datetimeFigureOut">
              <a:rPr lang="en-US" smtClean="0">
                <a:solidFill>
                  <a:prstClr val="black">
                    <a:tint val="75000"/>
                  </a:prstClr>
                </a:solidFill>
                <a:latin typeface="Calibri"/>
                <a:ea typeface="+mn-ea"/>
                <a:cs typeface="+mn-cs"/>
              </a:rPr>
              <a:pPr defTabSz="457200" fontAlgn="auto">
                <a:spcBef>
                  <a:spcPts val="0"/>
                </a:spcBef>
                <a:spcAft>
                  <a:spcPts val="0"/>
                </a:spcAft>
              </a:pPr>
              <a:t>17/01/13</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F8782C93-D90E-8341-9591-38B8289F176E}" type="slidenum">
              <a:rPr lang="en-US" smtClean="0">
                <a:solidFill>
                  <a:prstClr val="black">
                    <a:tint val="75000"/>
                  </a:prstClr>
                </a:solidFill>
                <a:latin typeface="Calibri"/>
                <a:ea typeface="+mn-ea"/>
                <a:cs typeface="+mn-cs"/>
              </a:rPr>
              <a:pPr defTabSz="4572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6890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8041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87703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16633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12538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41614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30484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_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29974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84376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662631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9329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_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654579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217358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50679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14834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81645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22059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16346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683944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17349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82394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25345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1119</Words>
  <Application>Microsoft Macintosh PowerPoint</Application>
  <PresentationFormat>On-screen Show (4:3)</PresentationFormat>
  <Paragraphs>70</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Tittley</dc:creator>
  <cp:lastModifiedBy>Mark Tittley</cp:lastModifiedBy>
  <cp:revision>156</cp:revision>
  <dcterms:created xsi:type="dcterms:W3CDTF">2009-03-27T12:14:52Z</dcterms:created>
  <dcterms:modified xsi:type="dcterms:W3CDTF">2017-01-13T08:17:45Z</dcterms:modified>
</cp:coreProperties>
</file>