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6"/>
  </p:notesMasterIdLst>
  <p:sldIdLst>
    <p:sldId id="343" r:id="rId3"/>
    <p:sldId id="363" r:id="rId4"/>
    <p:sldId id="365" r:id="rId5"/>
    <p:sldId id="364" r:id="rId6"/>
    <p:sldId id="295" r:id="rId7"/>
    <p:sldId id="339" r:id="rId8"/>
    <p:sldId id="375" r:id="rId9"/>
    <p:sldId id="384" r:id="rId10"/>
    <p:sldId id="385" r:id="rId11"/>
    <p:sldId id="386" r:id="rId12"/>
    <p:sldId id="387" r:id="rId13"/>
    <p:sldId id="388" r:id="rId14"/>
    <p:sldId id="389" r:id="rId15"/>
    <p:sldId id="390" r:id="rId16"/>
    <p:sldId id="391" r:id="rId17"/>
    <p:sldId id="392" r:id="rId18"/>
    <p:sldId id="393" r:id="rId19"/>
    <p:sldId id="394" r:id="rId20"/>
    <p:sldId id="381" r:id="rId21"/>
    <p:sldId id="378" r:id="rId22"/>
    <p:sldId id="383" r:id="rId23"/>
    <p:sldId id="330" r:id="rId24"/>
    <p:sldId id="36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2" autoAdjust="0"/>
    <p:restoredTop sz="86796" autoAdjust="0"/>
  </p:normalViewPr>
  <p:slideViewPr>
    <p:cSldViewPr showGuides="1">
      <p:cViewPr>
        <p:scale>
          <a:sx n="60" d="100"/>
          <a:sy n="60" d="100"/>
        </p:scale>
        <p:origin x="-968" y="-616"/>
      </p:cViewPr>
      <p:guideLst>
        <p:guide orient="horz" pos="197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12E02F02-B4B2-8947-BC51-0BCA74651B38}" type="datetimeFigureOut">
              <a:rPr lang="en-US"/>
              <a:pPr/>
              <a:t>17/01/21</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CD39552-3B9A-2347-8563-9358DD46DCE9}" type="slidenum">
              <a:rPr lang="en-ZA"/>
              <a:pPr/>
              <a:t>‹#›</a:t>
            </a:fld>
            <a:endParaRPr lang="en-ZA"/>
          </a:p>
        </p:txBody>
      </p:sp>
    </p:spTree>
    <p:extLst>
      <p:ext uri="{BB962C8B-B14F-4D97-AF65-F5344CB8AC3E}">
        <p14:creationId xmlns:p14="http://schemas.microsoft.com/office/powerpoint/2010/main" val="146370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Workout Series.</a:t>
            </a:r>
          </a:p>
        </p:txBody>
      </p:sp>
      <p:sp>
        <p:nvSpPr>
          <p:cNvPr id="4" name="Slide Number Placeholder 3"/>
          <p:cNvSpPr>
            <a:spLocks noGrp="1"/>
          </p:cNvSpPr>
          <p:nvPr>
            <p:ph type="sldNum" sz="quarter" idx="10"/>
          </p:nvPr>
        </p:nvSpPr>
        <p:spPr/>
        <p:txBody>
          <a:bodyPr/>
          <a:lstStyle/>
          <a:p>
            <a:fld id="{BCD39552-3B9A-2347-8563-9358DD46DCE9}" type="slidenum">
              <a:rPr lang="en-ZA" smtClean="0"/>
              <a:pPr/>
              <a:t>1</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3.</a:t>
            </a:r>
            <a:r>
              <a:rPr lang="en-US" baseline="0" dirty="0" smtClean="0"/>
              <a:t> </a:t>
            </a:r>
            <a:r>
              <a:rPr lang="en-US" dirty="0" smtClean="0"/>
              <a:t>We fast to express grief</a:t>
            </a:r>
            <a:r>
              <a:rPr lang="en-US" baseline="0" dirty="0" smtClean="0"/>
              <a:t>. “Then David grabbed his own clothes and tore them in grief. All the men with him did the same. They mourned, cried, and fasted until evening because Saul, his son Jonathan, the Lord’s army, and the nation of Israel had been defeated in battle.” (2 Samuel 1:11-12)</a:t>
            </a:r>
          </a:p>
          <a:p>
            <a:endParaRPr lang="en-US" baseline="0"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10</a:t>
            </a:fld>
            <a:endParaRPr lang="en-Z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4. We fast to seek deliverance or protection.”</a:t>
            </a:r>
            <a:r>
              <a:rPr lang="en-US" baseline="0" dirty="0" smtClean="0"/>
              <a:t> Frightened, Jehoshaphat decided to ask for the Lord’s help. He announced a fast throughout Judah. The people of Judah gathered to seek the Lord’s help.” (2 Chronicles 20:3-4)</a:t>
            </a:r>
          </a:p>
          <a:p>
            <a:endParaRPr lang="en-US"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5. We fast to</a:t>
            </a:r>
            <a:r>
              <a:rPr lang="en-US" baseline="0" dirty="0" smtClean="0"/>
              <a:t> </a:t>
            </a:r>
            <a:r>
              <a:rPr lang="en-US" dirty="0" smtClean="0"/>
              <a:t>express repentance and return to God.</a:t>
            </a:r>
            <a:r>
              <a:rPr lang="en-US" baseline="0" dirty="0" smtClean="0"/>
              <a:t> “So the Israelites gathered together at </a:t>
            </a:r>
            <a:r>
              <a:rPr lang="en-US" baseline="0" dirty="0" err="1" smtClean="0"/>
              <a:t>Mizpah</a:t>
            </a:r>
            <a:r>
              <a:rPr lang="en-US" baseline="0" dirty="0" smtClean="0"/>
              <a:t>. They drew some water, poured it out in front of the Lord, and fasted that day. They confessed, “We have sinned against the Lord.” (1 Samuel 7:6)</a:t>
            </a:r>
          </a:p>
          <a:p>
            <a:endParaRPr lang="en-US"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12</a:t>
            </a:fld>
            <a:endParaRPr lang="en-ZA">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6. We fast to humble ourselves before God.</a:t>
            </a:r>
            <a:r>
              <a:rPr lang="en-US" baseline="0" dirty="0" smtClean="0"/>
              <a:t> “When Ahab heard these things, he tore his clothes in distress and dressed in sackcloth. He fasted, lay in sackcloth, and walked around depressed. Then the Lord spoke his word to Elijah from </a:t>
            </a:r>
            <a:r>
              <a:rPr lang="en-US" baseline="0" dirty="0" err="1" smtClean="0"/>
              <a:t>Tishbe</a:t>
            </a:r>
            <a:r>
              <a:rPr lang="en-US" baseline="0" dirty="0" smtClean="0"/>
              <a:t>: “Do you see how Ahab is humbling himself in my presence? Because he’s humbling himself in my presence, I will not let any evil happen to his family while he is alive.” (1 Kings 21:27-28)</a:t>
            </a:r>
            <a:endParaRPr lang="en-US"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13</a:t>
            </a:fld>
            <a:endParaRPr lang="en-ZA">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7. We fast to express concern for the work of God.</a:t>
            </a:r>
            <a:r>
              <a:rPr lang="en-US" baseline="0" dirty="0" smtClean="0"/>
              <a:t> “When I heard that Jerusalem had been broken down, and its gates have been destroyed by fire, I sat down and cried. I mourned for days. I continued to fast and pray  to the God of heaven.” (Nehemiah 1:3-4)</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14</a:t>
            </a:fld>
            <a:endParaRPr lang="en-ZA">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8. We fast to minister to the needs of others.</a:t>
            </a:r>
            <a:r>
              <a:rPr lang="en-US" baseline="0" dirty="0" smtClean="0"/>
              <a:t> “This is the kind of fasting I have chosen: Share your food with the hungry, take the poor and homeless into your   house, and cover them with clothes when you see the naked.” (Isaiah 58:6)</a:t>
            </a:r>
          </a:p>
          <a:p>
            <a:endParaRPr lang="en-US"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15</a:t>
            </a:fld>
            <a:endParaRPr lang="en-ZA">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9. We fast to overcome temptations and dedicate ourselves to God. “Then the Spirit led Jesus into the desert to be tempted by the devil. Jesus did not eat anything for 40 days and 40 nights. At the end of that time, he was hungry.” (Matthew 4:1-11)</a:t>
            </a:r>
          </a:p>
          <a:p>
            <a:endParaRPr lang="en-US"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16</a:t>
            </a:fld>
            <a:endParaRPr lang="en-ZA">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10. We fast to express love and worship to God.</a:t>
            </a:r>
            <a:r>
              <a:rPr lang="en-US" baseline="0" dirty="0" smtClean="0"/>
              <a:t> “Anna never left the temple courtyard but worshiped day and night by fasting and praying.” (Luke 2:37)</a:t>
            </a:r>
          </a:p>
          <a:p>
            <a:endParaRPr lang="en-US"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17</a:t>
            </a:fld>
            <a:endParaRPr lang="en-ZA">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ヒラギノ角ゴ Pro W3" charset="0"/>
                <a:cs typeface="+mn-cs"/>
              </a:rPr>
              <a:t>Summary: So why do we fast? Here are some of the different purposes of fasting mentioned in the Bible: To strengthen prayer. To seek God’s guidance. To express grief. To seek deliverance or protection. To express repentance and return to God. To humble oneself before God. To express concern for the work of God. To minister to the needs of others. To overcome temptations and dedicate yourself to God. To express love to God.</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18</a:t>
            </a:fld>
            <a:endParaRPr lang="en-ZA">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What</a:t>
            </a:r>
            <a:r>
              <a:rPr lang="en-US" baseline="0" dirty="0" smtClean="0"/>
              <a:t> do we fast from? Here are some things you can fast from: Food, Social Media, Speaking, Coffee, etc.</a:t>
            </a:r>
          </a:p>
          <a:p>
            <a:endParaRPr lang="en-US" baseline="0"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19</a:t>
            </a:fld>
            <a:endParaRPr lang="en-ZA">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Workout Series this term we are going to expose you to 11 Disciplines to get you spiritually fit!</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Practise: We have created a fasting handout for you to work through in the next 10 minutes.</a:t>
            </a:r>
          </a:p>
          <a:p>
            <a:r>
              <a:rPr lang="en-US" sz="1200" kern="1200" dirty="0" smtClean="0">
                <a:solidFill>
                  <a:schemeClr val="tx1"/>
                </a:solidFill>
                <a:effectLst/>
                <a:latin typeface="+mn-lt"/>
                <a:ea typeface="ヒラギノ角ゴ Pro W3" charset="0"/>
                <a:cs typeface="+mn-cs"/>
              </a:rPr>
              <a:t>(1) Will I fast this week? (This is a Yes/No box that they check). </a:t>
            </a:r>
            <a:endParaRPr lang="en-ZA" sz="1200" kern="1200" dirty="0" smtClean="0">
              <a:solidFill>
                <a:schemeClr val="tx1"/>
              </a:solidFill>
              <a:effectLst/>
              <a:latin typeface="+mn-lt"/>
              <a:ea typeface="ヒラギノ角ゴ Pro W3" charset="0"/>
              <a:cs typeface="+mn-cs"/>
            </a:endParaRPr>
          </a:p>
          <a:p>
            <a:r>
              <a:rPr lang="en-US" sz="1200" kern="1200" dirty="0" smtClean="0">
                <a:solidFill>
                  <a:schemeClr val="tx1"/>
                </a:solidFill>
                <a:effectLst/>
                <a:latin typeface="+mn-lt"/>
                <a:ea typeface="ヒラギノ角ゴ Pro W3" charset="0"/>
                <a:cs typeface="+mn-cs"/>
              </a:rPr>
              <a:t>(2) Why will I fast? (They can choose one or two of the reasons they have learnt</a:t>
            </a:r>
            <a:r>
              <a:rPr lang="en-US" sz="1200" kern="1200" baseline="0" dirty="0" smtClean="0">
                <a:solidFill>
                  <a:schemeClr val="tx1"/>
                </a:solidFill>
                <a:effectLst/>
                <a:latin typeface="+mn-lt"/>
                <a:ea typeface="ヒラギノ角ゴ Pro W3" charset="0"/>
                <a:cs typeface="+mn-cs"/>
              </a:rPr>
              <a:t> and </a:t>
            </a:r>
            <a:r>
              <a:rPr lang="en-US" sz="1200" kern="1200" dirty="0" smtClean="0">
                <a:solidFill>
                  <a:schemeClr val="tx1"/>
                </a:solidFill>
                <a:effectLst/>
                <a:latin typeface="+mn-lt"/>
                <a:ea typeface="ヒラギノ角ゴ Pro W3" charset="0"/>
                <a:cs typeface="+mn-cs"/>
              </a:rPr>
              <a:t>tick them off the list). </a:t>
            </a:r>
            <a:endParaRPr lang="en-ZA" sz="1200" kern="1200" dirty="0" smtClean="0">
              <a:solidFill>
                <a:schemeClr val="tx1"/>
              </a:solidFill>
              <a:effectLst/>
              <a:latin typeface="+mn-lt"/>
              <a:ea typeface="ヒラギノ角ゴ Pro W3" charset="0"/>
              <a:cs typeface="+mn-cs"/>
            </a:endParaRPr>
          </a:p>
          <a:p>
            <a:r>
              <a:rPr lang="en-US" sz="1200" kern="1200" dirty="0" smtClean="0">
                <a:solidFill>
                  <a:schemeClr val="tx1"/>
                </a:solidFill>
                <a:effectLst/>
                <a:latin typeface="+mn-lt"/>
                <a:ea typeface="ヒラギノ角ゴ Pro W3" charset="0"/>
                <a:cs typeface="+mn-cs"/>
              </a:rPr>
              <a:t>(3) When will I fast? (Here they write down on which day they will fast - we are going to encourage them to fast on the Wednesday</a:t>
            </a:r>
            <a:r>
              <a:rPr lang="en-US"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so we can remind people on the WhatsApp group and prepare them for it on Monday and Tuesday). </a:t>
            </a:r>
            <a:endParaRPr lang="en-ZA" sz="1200" kern="1200" dirty="0" smtClean="0">
              <a:solidFill>
                <a:schemeClr val="tx1"/>
              </a:solidFill>
              <a:effectLst/>
              <a:latin typeface="+mn-lt"/>
              <a:ea typeface="ヒラギノ角ゴ Pro W3" charset="0"/>
              <a:cs typeface="+mn-cs"/>
            </a:endParaRPr>
          </a:p>
          <a:p>
            <a:r>
              <a:rPr lang="en-US" sz="1200" kern="1200" dirty="0" smtClean="0">
                <a:solidFill>
                  <a:schemeClr val="tx1"/>
                </a:solidFill>
                <a:effectLst/>
                <a:latin typeface="+mn-lt"/>
                <a:ea typeface="ヒラギノ角ゴ Pro W3" charset="0"/>
                <a:cs typeface="+mn-cs"/>
              </a:rPr>
              <a:t>(4) What will I fast from? (Here they need to decide what they will give up or go without and write it down - so they will have a line to write down the nature of their fast).</a:t>
            </a:r>
            <a:endParaRPr lang="en-ZA" sz="1200" kern="1200" dirty="0" smtClean="0">
              <a:solidFill>
                <a:schemeClr val="tx1"/>
              </a:solidFill>
              <a:effectLst/>
              <a:latin typeface="+mn-lt"/>
              <a:ea typeface="ヒラギノ角ゴ Pro W3" charset="0"/>
              <a:cs typeface="+mn-cs"/>
            </a:endParaRPr>
          </a:p>
          <a:p>
            <a:r>
              <a:rPr lang="en-US" sz="1200" kern="1200" dirty="0" smtClean="0">
                <a:solidFill>
                  <a:schemeClr val="tx1"/>
                </a:solidFill>
                <a:effectLst/>
                <a:latin typeface="+mn-lt"/>
                <a:ea typeface="ヒラギノ角ゴ Pro W3" charset="0"/>
                <a:cs typeface="+mn-cs"/>
              </a:rPr>
              <a:t>(5) What will I do when I fast? (When they give up something, what will they be doing in that time?)</a:t>
            </a:r>
            <a:endParaRPr lang="en-ZA" sz="1200" kern="1200" dirty="0">
              <a:solidFill>
                <a:schemeClr val="tx1"/>
              </a:solidFill>
              <a:effectLst/>
              <a:latin typeface="+mn-lt"/>
              <a:ea typeface="ヒラギノ角ゴ Pro W3" charset="0"/>
              <a:cs typeface="+mn-cs"/>
            </a:endParaRPr>
          </a:p>
        </p:txBody>
      </p:sp>
      <p:sp>
        <p:nvSpPr>
          <p:cNvPr id="686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65BADC4-1130-7D4C-A663-62B47228AB67}" type="slidenum">
              <a:rPr lang="en-ZA">
                <a:latin typeface="Calibri" charset="0"/>
              </a:rPr>
              <a:pPr eaLnBrk="1" hangingPunct="1"/>
              <a:t>20</a:t>
            </a:fld>
            <a:endParaRPr lang="en-ZA">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Challenge:</a:t>
            </a:r>
            <a:r>
              <a:rPr lang="en-US" baseline="0" dirty="0" smtClean="0"/>
              <a:t> (1) Ask God to give you the desire. (2) Don’t forget to pray! </a:t>
            </a:r>
          </a:p>
          <a:p>
            <a:endParaRPr lang="en-US" dirty="0" smtClean="0"/>
          </a:p>
        </p:txBody>
      </p:sp>
      <p:sp>
        <p:nvSpPr>
          <p:cNvPr id="686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65BADC4-1130-7D4C-A663-62B47228AB67}" type="slidenum">
              <a:rPr lang="en-ZA">
                <a:latin typeface="Calibri" charset="0"/>
              </a:rPr>
              <a:pPr eaLnBrk="1" hangingPunct="1"/>
              <a:t>21</a:t>
            </a:fld>
            <a:endParaRPr lang="en-ZA">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Prayer</a:t>
            </a:r>
            <a:endParaRPr lang="en-ZA" sz="1200" kern="1200" dirty="0">
              <a:solidFill>
                <a:schemeClr val="tx1"/>
              </a:solidFill>
              <a:effectLst/>
              <a:latin typeface="+mn-lt"/>
              <a:ea typeface="ヒラギノ角ゴ Pro W3" charset="0"/>
              <a:cs typeface="+mn-cs"/>
            </a:endParaRPr>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7BD25E2-30A9-434E-8344-94F76CF8256D}" type="slidenum">
              <a:rPr lang="en-ZA">
                <a:latin typeface="Calibri" charset="0"/>
              </a:rPr>
              <a:pPr eaLnBrk="1" hangingPunct="1"/>
              <a:t>22</a:t>
            </a:fld>
            <a:endParaRPr lang="en-ZA">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Sunday we will stay in the sanctuary for the launch of the new name for our church. It is going to be an epic service.</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23</a:t>
            </a:fld>
            <a:endParaRPr lang="en-ZA"/>
          </a:p>
        </p:txBody>
      </p:sp>
    </p:spTree>
    <p:extLst>
      <p:ext uri="{BB962C8B-B14F-4D97-AF65-F5344CB8AC3E}">
        <p14:creationId xmlns:p14="http://schemas.microsoft.com/office/powerpoint/2010/main" val="174746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Last week we looked at</a:t>
            </a:r>
            <a:r>
              <a:rPr lang="en-ZA" baseline="0" dirty="0" smtClean="0">
                <a:latin typeface="Calibri" charset="0"/>
              </a:rPr>
              <a:t> </a:t>
            </a:r>
            <a:r>
              <a:rPr lang="en-ZA" dirty="0" smtClean="0">
                <a:latin typeface="Calibri" charset="0"/>
              </a:rPr>
              <a:t>the practise of devotions!</a:t>
            </a:r>
            <a:endParaRPr lang="en-ZA" dirty="0">
              <a:latin typeface="Calibri" charset="0"/>
            </a:endParaRPr>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7EDC735-70FB-4E4B-9B5C-F6D2888E2BAE}" type="slidenum">
              <a:rPr lang="en-ZA">
                <a:latin typeface="Calibri" charset="0"/>
              </a:rPr>
              <a:pPr eaLnBrk="1" hangingPunct="1"/>
              <a:t>3</a:t>
            </a:fld>
            <a:endParaRPr lang="en-ZA">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learning about Fasting.</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4</a:t>
            </a:fld>
            <a:endParaRPr lang="en-ZA"/>
          </a:p>
        </p:txBody>
      </p:sp>
    </p:spTree>
    <p:extLst>
      <p:ext uri="{BB962C8B-B14F-4D97-AF65-F5344CB8AC3E}">
        <p14:creationId xmlns:p14="http://schemas.microsoft.com/office/powerpoint/2010/main" val="342080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dirty="0" smtClean="0">
                <a:latin typeface="Calibri" charset="0"/>
              </a:rPr>
              <a:t>Sharing: What do you think fasting is? Have you ever fasted? What happened?</a:t>
            </a:r>
          </a:p>
          <a:p>
            <a:endParaRPr lang="en-ZA" sz="1200" kern="1200" dirty="0">
              <a:solidFill>
                <a:schemeClr val="tx1"/>
              </a:solidFill>
              <a:effectLst/>
              <a:latin typeface="+mn-lt"/>
              <a:ea typeface="ヒラギノ角ゴ Pro W3" charset="0"/>
              <a:cs typeface="+mn-cs"/>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5</a:t>
            </a:fld>
            <a:endParaRPr lang="en-ZA">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What is fasting? Fasting is abstaining from food or something else, like social media, so you can use that time to seek God and desire to hear more of Him.</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6</a:t>
            </a:fld>
            <a:endParaRPr lang="en-Z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Why do</a:t>
            </a:r>
            <a:r>
              <a:rPr lang="en-US" baseline="0" dirty="0" smtClean="0"/>
              <a:t> we fast? There are many different </a:t>
            </a:r>
            <a:r>
              <a:rPr lang="en-US" dirty="0" smtClean="0"/>
              <a:t>purposes of fasting in the Bible:</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7</a:t>
            </a:fld>
            <a:endParaRPr lang="en-ZA">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1. We fast to strengthen prayer.</a:t>
            </a:r>
            <a:r>
              <a:rPr lang="en-US" baseline="0" dirty="0" smtClean="0"/>
              <a:t> “</a:t>
            </a:r>
            <a:r>
              <a:rPr lang="en-US" b="0" dirty="0" smtClean="0"/>
              <a:t>So we fasted and asked our God for a safe journey, and he answered our prayer.” (Ezra 8:23)</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8</a:t>
            </a:fld>
            <a:endParaRPr lang="en-ZA">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2. We fast to seek God’s guidance.</a:t>
            </a:r>
            <a:r>
              <a:rPr lang="en-US" baseline="0" dirty="0" smtClean="0"/>
              <a:t> “They had the disciples in each church choose spiritual leaders, and with prayer and fasting they entrusted the leaders to the Lord in whom they believed.” (Acts 14:23)</a:t>
            </a:r>
          </a:p>
          <a:p>
            <a:endParaRPr lang="en-US"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F9723056-2867-8E45-BD29-DCB9039371E9}" type="datetimeFigureOut">
              <a:rPr lang="en-US"/>
              <a:pPr/>
              <a:t>17/01/21</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66561A3-E125-A141-A2BD-EF36CFAB875E}" type="slidenum">
              <a:rPr lang="en-ZA"/>
              <a:pPr/>
              <a:t>‹#›</a:t>
            </a:fld>
            <a:endParaRPr lang="en-ZA"/>
          </a:p>
        </p:txBody>
      </p:sp>
    </p:spTree>
    <p:extLst>
      <p:ext uri="{BB962C8B-B14F-4D97-AF65-F5344CB8AC3E}">
        <p14:creationId xmlns:p14="http://schemas.microsoft.com/office/powerpoint/2010/main" val="245526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38245352-B0CB-E04F-A7B7-207BC3D8F02E}" type="datetimeFigureOut">
              <a:rPr lang="en-US"/>
              <a:pPr/>
              <a:t>17/01/21</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F49EB2C6-E48B-ED48-8459-74FF06D8D416}" type="slidenum">
              <a:rPr lang="en-ZA"/>
              <a:pPr/>
              <a:t>‹#›</a:t>
            </a:fld>
            <a:endParaRPr lang="en-ZA"/>
          </a:p>
        </p:txBody>
      </p:sp>
    </p:spTree>
    <p:extLst>
      <p:ext uri="{BB962C8B-B14F-4D97-AF65-F5344CB8AC3E}">
        <p14:creationId xmlns:p14="http://schemas.microsoft.com/office/powerpoint/2010/main" val="393132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986910AD-CB65-C240-9F62-1771E97FAB05}" type="datetimeFigureOut">
              <a:rPr lang="en-US"/>
              <a:pPr/>
              <a:t>17/01/21</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9CB67477-3D6F-2949-BFCB-1139F1795DEB}" type="slidenum">
              <a:rPr lang="en-ZA"/>
              <a:pPr/>
              <a:t>‹#›</a:t>
            </a:fld>
            <a:endParaRPr lang="en-ZA"/>
          </a:p>
        </p:txBody>
      </p:sp>
    </p:spTree>
    <p:extLst>
      <p:ext uri="{BB962C8B-B14F-4D97-AF65-F5344CB8AC3E}">
        <p14:creationId xmlns:p14="http://schemas.microsoft.com/office/powerpoint/2010/main" val="1432902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461B294B-BFE1-034C-8A3F-F07C2DF1ED8D}" type="datetimeFigureOut">
              <a:rPr lang="en-US"/>
              <a:pPr/>
              <a:t>17/01/21</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AC792A5-E8BB-F14A-80C9-7F297F6DC476}" type="slidenum">
              <a:rPr lang="en-ZA"/>
              <a:pPr/>
              <a:t>‹#›</a:t>
            </a:fld>
            <a:endParaRPr lang="en-ZA"/>
          </a:p>
        </p:txBody>
      </p:sp>
    </p:spTree>
    <p:extLst>
      <p:ext uri="{BB962C8B-B14F-4D97-AF65-F5344CB8AC3E}">
        <p14:creationId xmlns:p14="http://schemas.microsoft.com/office/powerpoint/2010/main" val="292253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D5C8D31-A1EB-D14B-B177-C88550E9DABA}" type="datetimeFigureOut">
              <a:rPr lang="en-US"/>
              <a:pPr/>
              <a:t>17/01/21</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15E8CF4F-81FA-214D-8783-61365D51054B}" type="slidenum">
              <a:rPr lang="en-ZA"/>
              <a:pPr/>
              <a:t>‹#›</a:t>
            </a:fld>
            <a:endParaRPr lang="en-ZA"/>
          </a:p>
        </p:txBody>
      </p:sp>
    </p:spTree>
    <p:extLst>
      <p:ext uri="{BB962C8B-B14F-4D97-AF65-F5344CB8AC3E}">
        <p14:creationId xmlns:p14="http://schemas.microsoft.com/office/powerpoint/2010/main" val="358659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2865A2C2-AE22-AB4E-8AA2-290CC7A3664E}" type="datetimeFigureOut">
              <a:rPr lang="en-US"/>
              <a:pPr/>
              <a:t>17/01/21</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65330190-5D7C-4F4F-90EF-375B273B0112}" type="slidenum">
              <a:rPr lang="en-ZA"/>
              <a:pPr/>
              <a:t>‹#›</a:t>
            </a:fld>
            <a:endParaRPr lang="en-ZA"/>
          </a:p>
        </p:txBody>
      </p:sp>
    </p:spTree>
    <p:extLst>
      <p:ext uri="{BB962C8B-B14F-4D97-AF65-F5344CB8AC3E}">
        <p14:creationId xmlns:p14="http://schemas.microsoft.com/office/powerpoint/2010/main" val="363274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FC1FBC1F-EB90-444F-BCA7-2FFAD72BB54B}" type="datetimeFigureOut">
              <a:rPr lang="en-US"/>
              <a:pPr/>
              <a:t>17/01/21</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fld id="{CA7A6CD0-A1FA-0540-B113-2DE86CE3695A}" type="slidenum">
              <a:rPr lang="en-ZA"/>
              <a:pPr/>
              <a:t>‹#›</a:t>
            </a:fld>
            <a:endParaRPr lang="en-ZA"/>
          </a:p>
        </p:txBody>
      </p:sp>
    </p:spTree>
    <p:extLst>
      <p:ext uri="{BB962C8B-B14F-4D97-AF65-F5344CB8AC3E}">
        <p14:creationId xmlns:p14="http://schemas.microsoft.com/office/powerpoint/2010/main" val="144020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696FBA8E-DB84-254B-9F2B-DAD676ADA165}" type="datetimeFigureOut">
              <a:rPr lang="en-US"/>
              <a:pPr/>
              <a:t>17/01/21</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fld id="{F0DE7F88-6518-3E4F-A1BD-3D2F78906BD6}" type="slidenum">
              <a:rPr lang="en-ZA"/>
              <a:pPr/>
              <a:t>‹#›</a:t>
            </a:fld>
            <a:endParaRPr lang="en-ZA"/>
          </a:p>
        </p:txBody>
      </p:sp>
    </p:spTree>
    <p:extLst>
      <p:ext uri="{BB962C8B-B14F-4D97-AF65-F5344CB8AC3E}">
        <p14:creationId xmlns:p14="http://schemas.microsoft.com/office/powerpoint/2010/main" val="68420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57BA07B-4969-0345-B5A2-49B500EDB217}" type="datetimeFigureOut">
              <a:rPr lang="en-US"/>
              <a:pPr/>
              <a:t>17/01/21</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fld id="{638FCBF8-000C-E548-9AC0-3BE014CADB1E}" type="slidenum">
              <a:rPr lang="en-ZA"/>
              <a:pPr/>
              <a:t>‹#›</a:t>
            </a:fld>
            <a:endParaRPr lang="en-ZA"/>
          </a:p>
        </p:txBody>
      </p:sp>
    </p:spTree>
    <p:extLst>
      <p:ext uri="{BB962C8B-B14F-4D97-AF65-F5344CB8AC3E}">
        <p14:creationId xmlns:p14="http://schemas.microsoft.com/office/powerpoint/2010/main" val="316289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2CBB45-E96B-414B-82F5-3D2F889B3065}" type="datetimeFigureOut">
              <a:rPr lang="en-US"/>
              <a:pPr/>
              <a:t>17/01/21</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0C3CB3E1-4A6C-0741-890F-8D66C9D9A002}" type="slidenum">
              <a:rPr lang="en-ZA"/>
              <a:pPr/>
              <a:t>‹#›</a:t>
            </a:fld>
            <a:endParaRPr lang="en-ZA"/>
          </a:p>
        </p:txBody>
      </p:sp>
    </p:spTree>
    <p:extLst>
      <p:ext uri="{BB962C8B-B14F-4D97-AF65-F5344CB8AC3E}">
        <p14:creationId xmlns:p14="http://schemas.microsoft.com/office/powerpoint/2010/main" val="3933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5B8C789-C09B-5343-B7F8-A21EE2558AE0}" type="datetimeFigureOut">
              <a:rPr lang="en-US"/>
              <a:pPr/>
              <a:t>17/01/21</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834D15D4-5AA0-6440-80F9-A1E9079A36FE}" type="slidenum">
              <a:rPr lang="en-ZA"/>
              <a:pPr/>
              <a:t>‹#›</a:t>
            </a:fld>
            <a:endParaRPr lang="en-ZA"/>
          </a:p>
        </p:txBody>
      </p:sp>
    </p:spTree>
    <p:extLst>
      <p:ext uri="{BB962C8B-B14F-4D97-AF65-F5344CB8AC3E}">
        <p14:creationId xmlns:p14="http://schemas.microsoft.com/office/powerpoint/2010/main" val="3711222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5003C0E2-F018-3E42-9D32-D462A22D895C}" type="datetimeFigureOut">
              <a:rPr lang="en-US"/>
              <a:pPr/>
              <a:t>17/01/21</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B55A90C-E7C8-2947-98FF-5A35D5832648}" type="slidenum">
              <a:rPr lang="en-ZA"/>
              <a:pPr/>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mj-cs"/>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FC47F2F2-DF17-2749-9985-716EB0E57FD0}" type="datetimeFigureOut">
              <a:rPr lang="en-US" smtClean="0">
                <a:solidFill>
                  <a:prstClr val="black">
                    <a:tint val="75000"/>
                  </a:prstClr>
                </a:solidFill>
                <a:latin typeface="Calibri"/>
                <a:ea typeface="+mn-ea"/>
                <a:cs typeface="+mn-cs"/>
              </a:rPr>
              <a:pPr defTabSz="457200" fontAlgn="auto">
                <a:spcBef>
                  <a:spcPts val="0"/>
                </a:spcBef>
                <a:spcAft>
                  <a:spcPts val="0"/>
                </a:spcAft>
              </a:pPr>
              <a:t>17/01/21</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8782C93-D90E-8341-9591-38B8289F176E}"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28041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24537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80429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29136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44959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75352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98621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9710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64765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69884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95489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67990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49383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11971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30427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39605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5745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63474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02707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01076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2006</TotalTime>
  <Words>1066</Words>
  <Application>Microsoft Macintosh PowerPoint</Application>
  <PresentationFormat>On-screen Show (4:3)</PresentationFormat>
  <Paragraphs>51</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Tittley</dc:creator>
  <cp:lastModifiedBy>Mark Tittley</cp:lastModifiedBy>
  <cp:revision>176</cp:revision>
  <dcterms:created xsi:type="dcterms:W3CDTF">2009-03-27T12:14:52Z</dcterms:created>
  <dcterms:modified xsi:type="dcterms:W3CDTF">2017-01-21T14:37:14Z</dcterms:modified>
</cp:coreProperties>
</file>