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37"/>
  </p:notesMasterIdLst>
  <p:sldIdLst>
    <p:sldId id="343" r:id="rId4"/>
    <p:sldId id="363" r:id="rId5"/>
    <p:sldId id="365" r:id="rId6"/>
    <p:sldId id="364" r:id="rId7"/>
    <p:sldId id="395" r:id="rId8"/>
    <p:sldId id="421" r:id="rId9"/>
    <p:sldId id="517" r:id="rId10"/>
    <p:sldId id="543" r:id="rId11"/>
    <p:sldId id="541" r:id="rId12"/>
    <p:sldId id="542" r:id="rId13"/>
    <p:sldId id="339" r:id="rId14"/>
    <p:sldId id="519" r:id="rId15"/>
    <p:sldId id="520" r:id="rId16"/>
    <p:sldId id="521" r:id="rId17"/>
    <p:sldId id="544" r:id="rId18"/>
    <p:sldId id="545" r:id="rId19"/>
    <p:sldId id="546" r:id="rId20"/>
    <p:sldId id="547" r:id="rId21"/>
    <p:sldId id="548" r:id="rId22"/>
    <p:sldId id="549" r:id="rId23"/>
    <p:sldId id="550" r:id="rId24"/>
    <p:sldId id="523" r:id="rId25"/>
    <p:sldId id="525" r:id="rId26"/>
    <p:sldId id="537" r:id="rId27"/>
    <p:sldId id="539" r:id="rId28"/>
    <p:sldId id="538" r:id="rId29"/>
    <p:sldId id="552" r:id="rId30"/>
    <p:sldId id="533" r:id="rId31"/>
    <p:sldId id="535" r:id="rId32"/>
    <p:sldId id="534" r:id="rId33"/>
    <p:sldId id="536" r:id="rId34"/>
    <p:sldId id="330" r:id="rId35"/>
    <p:sldId id="37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2" autoAdjust="0"/>
    <p:restoredTop sz="86796" autoAdjust="0"/>
  </p:normalViewPr>
  <p:slideViewPr>
    <p:cSldViewPr showGuides="1">
      <p:cViewPr>
        <p:scale>
          <a:sx n="60" d="100"/>
          <a:sy n="60" d="100"/>
        </p:scale>
        <p:origin x="-1840" y="-360"/>
      </p:cViewPr>
      <p:guideLst>
        <p:guide orient="horz" pos="2161"/>
        <p:guide pos="290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2E02F02-B4B2-8947-BC51-0BCA74651B38}" type="datetimeFigureOut">
              <a:rPr lang="en-US"/>
              <a:pPr/>
              <a:t>17/02/19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CD39552-3B9A-2347-8563-9358DD46DCE9}" type="slidenum">
              <a:rPr lang="en-ZA"/>
              <a:pPr/>
              <a:t>‹#›</a:t>
            </a:fld>
            <a:endParaRPr lang="en-ZA"/>
          </a:p>
        </p:txBody>
      </p:sp>
    </p:spTree>
    <p:extLst>
      <p:ext uri="{BB962C8B-B14F-4D97-AF65-F5344CB8AC3E}">
        <p14:creationId xmlns:p14="http://schemas.microsoft.com/office/powerpoint/2010/main" val="146370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Workout Series.</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the same way, God’s Word won’t change us if it is left unopened on our shelf!</a:t>
            </a:r>
          </a:p>
          <a:p>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ヒラギノ角ゴ Pro W3" charset="0"/>
                <a:cs typeface="+mn-cs"/>
              </a:rPr>
              <a:t>How to Get Into God’s </a:t>
            </a:r>
            <a:r>
              <a:rPr lang="en-US" sz="1200" kern="1200" baseline="0" dirty="0" smtClean="0">
                <a:solidFill>
                  <a:schemeClr val="tx1"/>
                </a:solidFill>
                <a:latin typeface="+mn-lt"/>
                <a:ea typeface="ヒラギノ角ゴ Pro W3" charset="0"/>
                <a:cs typeface="+mn-cs"/>
              </a:rPr>
              <a:t>Word: Today I am going to show you a way you can use to help you get into God’s Word. This is a </a:t>
            </a:r>
            <a:r>
              <a:rPr lang="en-US" sz="1200" kern="1200" dirty="0" smtClean="0">
                <a:solidFill>
                  <a:schemeClr val="tx1"/>
                </a:solidFill>
                <a:latin typeface="+mn-lt"/>
                <a:ea typeface="ヒラギノ角ゴ Pro W3" charset="0"/>
                <a:cs typeface="+mn-cs"/>
              </a:rPr>
              <a:t>way of getting into the Word so that reading the Bible is not like trying to do math.</a:t>
            </a:r>
          </a:p>
          <a:p>
            <a:endParaRPr lang="en-US" sz="1200" kern="1200" dirty="0" smtClean="0">
              <a:solidFill>
                <a:schemeClr val="tx1"/>
              </a:solidFill>
              <a:latin typeface="+mn-lt"/>
              <a:ea typeface="ヒラギノ角ゴ Pro W3" charset="0"/>
              <a:cs typeface="+mn-cs"/>
            </a:endParaRPr>
          </a:p>
          <a:p>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1. Read. Choose a Bible Passage and read it through slowly. We suggest that you consider starting with a book of the Bible and each day move on to the next section in that same book. Some places to start: Psalms</a:t>
            </a:r>
            <a:r>
              <a:rPr lang="en-US" sz="1200" kern="1200" baseline="0" dirty="0" smtClean="0">
                <a:solidFill>
                  <a:schemeClr val="tx1"/>
                </a:solidFill>
                <a:latin typeface="+mn-lt"/>
                <a:ea typeface="+mn-ea"/>
                <a:cs typeface="+mn-cs"/>
              </a:rPr>
              <a:t>, one of the Gospels, or a Letter.</a:t>
            </a:r>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ヒラギノ角ゴ Pro W3" charset="0"/>
                <a:cs typeface="+mn-cs"/>
              </a:rPr>
              <a:t>2. Reflect. You could just sit and think about what you have written for a few minutes or you could summarise the passage in your own words.</a:t>
            </a:r>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ヒラギノ角ゴ Pro W3" charset="0"/>
                <a:cs typeface="+mn-cs"/>
              </a:rPr>
              <a:t>3. Apply. Read the passage again and dig deeper.</a:t>
            </a:r>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Choose a passage and ask whether there is a:</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fld id="{C68B0CE5-3E43-A841-AC97-5CDCFFDCCBA5}" type="slidenum">
              <a:rPr lang="en-ZA" sz="1200"/>
              <a:pPr/>
              <a:t>15</a:t>
            </a:fld>
            <a:endParaRPr lang="en-Z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(1) Sin to Avoid?</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fld id="{77C0B702-765E-9C46-8266-8FFF638697AD}" type="slidenum">
              <a:rPr lang="en-ZA" sz="1200"/>
              <a:pPr/>
              <a:t>16</a:t>
            </a:fld>
            <a:endParaRPr lang="en-Z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(2) Promise to Claim?</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fld id="{99311C14-58B7-7249-AB6E-F26631784165}" type="slidenum">
              <a:rPr lang="en-ZA" sz="1200"/>
              <a:pPr/>
              <a:t>17</a:t>
            </a:fld>
            <a:endParaRPr lang="en-ZA"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(3) Example to Follow?</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fld id="{86E3486F-3F4E-4848-8B46-669D5440507D}" type="slidenum">
              <a:rPr lang="en-ZA" sz="1200"/>
              <a:pPr/>
              <a:t>18</a:t>
            </a:fld>
            <a:endParaRPr lang="en-ZA"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(4) Command to Obey?</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fld id="{E6646F8F-AA8D-184A-9115-74ECCD48C273}" type="slidenum">
              <a:rPr lang="en-ZA" sz="1200"/>
              <a:pPr/>
              <a:t>19</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Workout Series this term we are learning about Disciplines to make us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(5) </a:t>
            </a:r>
            <a:r>
              <a:rPr lang="en-ZA" dirty="0" smtClean="0">
                <a:latin typeface="Calibri" charset="0"/>
              </a:rPr>
              <a:t>Knowledge to Gain?</a:t>
            </a:r>
            <a:endParaRPr lang="en-ZA" dirty="0">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fld id="{24FDD12A-18C5-EC44-944C-5C9A82BA982E}" type="slidenum">
              <a:rPr lang="en-ZA" sz="1200"/>
              <a:pPr/>
              <a:t>20</a:t>
            </a:fld>
            <a:endParaRPr lang="en-Z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So every day, when you sit down to have you daily devotions, you </a:t>
            </a:r>
            <a:r>
              <a:rPr lang="en-ZA" dirty="0" smtClean="0">
                <a:latin typeface="Calibri" charset="0"/>
              </a:rPr>
              <a:t>choose </a:t>
            </a:r>
            <a:r>
              <a:rPr lang="en-ZA" dirty="0">
                <a:latin typeface="Calibri" charset="0"/>
              </a:rPr>
              <a:t>a </a:t>
            </a:r>
            <a:r>
              <a:rPr lang="en-ZA" dirty="0" smtClean="0">
                <a:latin typeface="Calibri" charset="0"/>
              </a:rPr>
              <a:t>passage, read it a few times and then</a:t>
            </a:r>
            <a:r>
              <a:rPr lang="en-ZA" baseline="0" dirty="0" smtClean="0">
                <a:latin typeface="Calibri" charset="0"/>
              </a:rPr>
              <a:t> </a:t>
            </a:r>
            <a:r>
              <a:rPr lang="en-ZA" dirty="0" smtClean="0">
                <a:latin typeface="Calibri" charset="0"/>
              </a:rPr>
              <a:t>ask </a:t>
            </a:r>
            <a:r>
              <a:rPr lang="en-ZA" dirty="0">
                <a:latin typeface="Calibri" charset="0"/>
              </a:rPr>
              <a:t>whether there is a: (1) Sin to Avoid? (2) Promise to Claim? (3) Example to Follow? (4) Command to Obey? (5) Blessing to Enjoy</a:t>
            </a:r>
            <a:r>
              <a:rPr lang="en-ZA" dirty="0" smtClean="0">
                <a:latin typeface="Calibri" charset="0"/>
              </a:rPr>
              <a:t>? Some people call this the SPECK method</a:t>
            </a:r>
            <a:r>
              <a:rPr lang="en-ZA" baseline="0" dirty="0" smtClean="0">
                <a:latin typeface="Calibri" charset="0"/>
              </a:rPr>
              <a:t> of getting into God’s Word!</a:t>
            </a:r>
            <a:endParaRPr lang="en-ZA" dirty="0">
              <a:latin typeface="Calibri"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fld id="{17959CBA-E90E-9F4B-B6A2-66611E016705}" type="slidenum">
              <a:rPr lang="en-ZA" sz="1200"/>
              <a:pPr/>
              <a:t>21</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4. Pray. Ask God to help you apply what you have learnt.</a:t>
            </a:r>
          </a:p>
          <a:p>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5. Live. Put what you have learnt into practice.</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23</a:t>
            </a:fld>
            <a:endParaRPr lang="en-ZA">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solidFill>
                  <a:schemeClr val="bg1"/>
                </a:solidFill>
                <a:effectLst>
                  <a:glow rad="101600">
                    <a:srgbClr val="000000"/>
                  </a:glow>
                </a:effectLst>
                <a:ea typeface="+mn-ea"/>
              </a:rPr>
              <a:t>Summary: Here is the process we</a:t>
            </a:r>
            <a:r>
              <a:rPr lang="en-ZA" baseline="0" dirty="0" smtClean="0">
                <a:solidFill>
                  <a:schemeClr val="bg1"/>
                </a:solidFill>
                <a:effectLst>
                  <a:glow rad="101600">
                    <a:srgbClr val="000000"/>
                  </a:glow>
                </a:effectLst>
                <a:ea typeface="+mn-ea"/>
              </a:rPr>
              <a:t> learnt today to help us get into God’s Word: Read, Reflect, Apply, Pray and Live. </a:t>
            </a:r>
            <a:endParaRPr lang="en-ZA" dirty="0" smtClean="0">
              <a:solidFill>
                <a:schemeClr val="bg1"/>
              </a:solidFill>
              <a:effectLst>
                <a:glow rad="101600">
                  <a:srgbClr val="000000"/>
                </a:glow>
              </a:effectLst>
              <a:ea typeface="+mn-ea"/>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80000"/>
              </a:lnSpc>
              <a:spcBef>
                <a:spcPct val="30000"/>
              </a:spcBef>
              <a:spcAft>
                <a:spcPct val="0"/>
              </a:spcAft>
              <a:buClrTx/>
              <a:buSzTx/>
              <a:buFontTx/>
              <a:buNone/>
              <a:tabLst/>
              <a:defRPr/>
            </a:pPr>
            <a:r>
              <a:rPr lang="en-US" b="0" dirty="0" err="1" smtClean="0"/>
              <a:t>Practise</a:t>
            </a:r>
            <a:r>
              <a:rPr lang="en-US" b="0" dirty="0" smtClean="0"/>
              <a:t>: Use</a:t>
            </a:r>
            <a:r>
              <a:rPr lang="en-US" b="0" baseline="0" dirty="0" smtClean="0"/>
              <a:t> the handout to get into the Word. You are going to use the process you learnt today to apply the Word to your life. Read the passage: </a:t>
            </a:r>
            <a:r>
              <a:rPr lang="en-ZA" sz="1200" i="1" dirty="0" smtClean="0">
                <a:solidFill>
                  <a:schemeClr val="bg1"/>
                </a:solidFill>
                <a:effectLst>
                  <a:glow rad="101600">
                    <a:srgbClr val="000000"/>
                  </a:glow>
                </a:effectLst>
                <a:latin typeface="Digital-Bold"/>
                <a:cs typeface="Digital-Bold"/>
              </a:rPr>
              <a:t>Blessed is the one who does not walk in step with the wicked or stand in the way that sinners take or sit in the company of mockers, but whose delight is in the law of the Lord, and who meditates on his law day and night. That person is like a tree planted by streams of water, which yields its fruit in season and whose leaf does not wither - whatever they do prospers. Not so the wicked! They are like chaff that the wind blows away. Therefore the wicked will not stand in the judgment, nor sinners in the assembly of the righteous. For the Lord watches over the way of the righteous, but the way of the wicked leads to destruction.</a:t>
            </a:r>
            <a:r>
              <a:rPr lang="en-ZA" sz="1200" i="0" baseline="0" dirty="0" smtClean="0">
                <a:solidFill>
                  <a:schemeClr val="bg1"/>
                </a:solidFill>
                <a:effectLst>
                  <a:glow rad="101600">
                    <a:srgbClr val="000000"/>
                  </a:glow>
                </a:effectLst>
                <a:latin typeface="Digital-Bold"/>
                <a:cs typeface="Digital-Bold"/>
              </a:rPr>
              <a:t> (</a:t>
            </a:r>
            <a:r>
              <a:rPr lang="en-US" b="0" baseline="0" dirty="0" smtClean="0"/>
              <a:t>Psalm 1). Write down the answers to the questions: </a:t>
            </a:r>
            <a:r>
              <a:rPr lang="en-ZA" sz="1200" kern="1200" dirty="0" smtClean="0">
                <a:solidFill>
                  <a:schemeClr val="tx1"/>
                </a:solidFill>
                <a:effectLst/>
                <a:latin typeface="+mn-lt"/>
                <a:ea typeface="ヒラギノ角ゴ Pro W3" charset="0"/>
                <a:cs typeface="+mn-cs"/>
              </a:rPr>
              <a:t>Is there a Sin to Avoid, a Promise to Claim, an Example to Follow, a Command to Obey, and Knowledge to Gain?</a:t>
            </a:r>
          </a:p>
          <a:p>
            <a:pPr algn="l">
              <a:lnSpc>
                <a:spcPct val="80000"/>
              </a:lnSpc>
              <a:defRPr/>
            </a:pPr>
            <a:endParaRPr lang="en-ZA" sz="1200" dirty="0" smtClean="0">
              <a:solidFill>
                <a:schemeClr val="bg1"/>
              </a:solidFill>
              <a:effectLst>
                <a:glow rad="101600">
                  <a:srgbClr val="000000"/>
                </a:glow>
              </a:effectLst>
              <a:latin typeface="Digital-Bold"/>
              <a:cs typeface="Digital-Bold"/>
            </a:endParaRPr>
          </a:p>
          <a:p>
            <a:pPr algn="l"/>
            <a:endParaRPr lang="en-US" b="0"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25</a:t>
            </a:fld>
            <a:endParaRPr lang="en-ZA"/>
          </a:p>
        </p:txBody>
      </p:sp>
    </p:spTree>
    <p:extLst>
      <p:ext uri="{BB962C8B-B14F-4D97-AF65-F5344CB8AC3E}">
        <p14:creationId xmlns:p14="http://schemas.microsoft.com/office/powerpoint/2010/main" val="312740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solidFill>
                  <a:schemeClr val="bg1"/>
                </a:solidFill>
                <a:effectLst>
                  <a:glow rad="101600">
                    <a:srgbClr val="000000"/>
                  </a:glow>
                </a:effectLst>
                <a:ea typeface="+mn-ea"/>
              </a:rPr>
              <a:t>Sharing: This</a:t>
            </a:r>
            <a:r>
              <a:rPr lang="en-ZA" baseline="0" dirty="0" smtClean="0">
                <a:solidFill>
                  <a:schemeClr val="bg1"/>
                </a:solidFill>
                <a:effectLst>
                  <a:glow rad="101600">
                    <a:srgbClr val="000000"/>
                  </a:glow>
                </a:effectLst>
                <a:ea typeface="+mn-ea"/>
              </a:rPr>
              <a:t> is your chance to come to the microphone and share what you got out of your time in the Word and with God.</a:t>
            </a:r>
            <a:endParaRPr lang="en-ZA" dirty="0" smtClean="0">
              <a:solidFill>
                <a:schemeClr val="bg1"/>
              </a:solidFill>
              <a:effectLst>
                <a:glow rad="101600">
                  <a:srgbClr val="000000"/>
                </a:glow>
              </a:effectLst>
              <a:ea typeface="+mn-ea"/>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26</a:t>
            </a:fld>
            <a:endParaRPr lang="en-ZA">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solidFill>
                  <a:schemeClr val="bg1"/>
                </a:solidFill>
                <a:effectLst>
                  <a:glow rad="101600">
                    <a:srgbClr val="000000"/>
                  </a:glow>
                </a:effectLst>
                <a:ea typeface="+mn-ea"/>
              </a:rPr>
              <a:t>Challenge: Do it every day for the next week! And then for the rest of your life!</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27</a:t>
            </a:fld>
            <a:endParaRPr lang="en-ZA">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If you get into God’s Word everyday…</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28</a:t>
            </a:fld>
            <a:endParaRPr lang="en-ZA">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(1) You Will Stay Salty.</a:t>
            </a:r>
            <a:r>
              <a:rPr lang="en-US" sz="1200" kern="1200" baseline="0" dirty="0" smtClean="0">
                <a:solidFill>
                  <a:schemeClr val="tx1"/>
                </a:solidFill>
                <a:latin typeface="+mn-lt"/>
                <a:ea typeface="+mn-ea"/>
                <a:cs typeface="+mn-cs"/>
              </a:rPr>
              <a:t> “How can a young person stay pure? By obeying your word. I have hidden your word in my heart, that I might not sin against you.” (Psalm 119:9,11)</a:t>
            </a:r>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29</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In week 1 we learnt about Devotions</a:t>
            </a:r>
            <a:r>
              <a:rPr lang="en-ZA" baseline="0" dirty="0" smtClean="0">
                <a:latin typeface="Calibri" charset="0"/>
              </a:rPr>
              <a:t> as a path to spiritual fitness.</a:t>
            </a:r>
            <a:endParaRPr lang="en-ZA" dirty="0">
              <a:latin typeface="Calibri" charset="0"/>
            </a:endParaRP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7EDC735-70FB-4E4B-9B5C-F6D2888E2BAE}"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(2) You Will Hear God (and he will speak through you). </a:t>
            </a:r>
            <a:r>
              <a:rPr lang="en-US" sz="1200" kern="1200" baseline="30000" dirty="0" smtClean="0">
                <a:solidFill>
                  <a:schemeClr val="tx1"/>
                </a:solidFill>
                <a:latin typeface="+mn-lt"/>
                <a:ea typeface="+mn-ea"/>
                <a:cs typeface="+mn-cs"/>
              </a:rPr>
              <a:t>“</a:t>
            </a:r>
            <a:r>
              <a:rPr lang="en-US" dirty="0" smtClean="0"/>
              <a:t>Oh</a:t>
            </a:r>
            <a:r>
              <a:rPr lang="en-US" baseline="0" dirty="0" smtClean="0"/>
              <a:t> </a:t>
            </a:r>
            <a:r>
              <a:rPr lang="en-US" dirty="0" smtClean="0"/>
              <a:t>how I love your words. I think about them all day long. They make me wiser than my enemies because they are my constant guide.” (Psalm 119:97-98)</a:t>
            </a:r>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30</a:t>
            </a:fld>
            <a:endParaRPr lang="en-ZA">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 You Will Understand Truth.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 will have an answer for the one who insults me since I trust your word. I will speak about your written instructions in the presence of kings and not feel ashamed.” (Psalm 119:42,46)</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31</a:t>
            </a:fld>
            <a:endParaRPr lang="en-ZA">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close in prayer.</a:t>
            </a:r>
          </a:p>
          <a:p>
            <a:r>
              <a:rPr lang="en-US" dirty="0" smtClean="0"/>
              <a:t/>
            </a:r>
            <a:br>
              <a:rPr lang="en-US" dirty="0" smtClean="0"/>
            </a:br>
            <a:endParaRPr lang="en-US" dirty="0"/>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7BD25E2-30A9-434E-8344-94F76CF8256D}" type="slidenum">
              <a:rPr lang="en-ZA">
                <a:latin typeface="Calibri" charset="0"/>
              </a:rPr>
              <a:pPr eaLnBrk="1" hangingPunct="1"/>
              <a:t>32</a:t>
            </a:fld>
            <a:endParaRPr lang="en-ZA">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 morning, Ashley is preaching on how suffering can be a path to spiritual fitness.</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33</a:t>
            </a:fld>
            <a:endParaRPr lang="en-ZA"/>
          </a:p>
        </p:txBody>
      </p:sp>
    </p:spTree>
    <p:extLst>
      <p:ext uri="{BB962C8B-B14F-4D97-AF65-F5344CB8AC3E}">
        <p14:creationId xmlns:p14="http://schemas.microsoft.com/office/powerpoint/2010/main" val="278223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a:t>
            </a:r>
            <a:r>
              <a:rPr lang="en-US" baseline="0" dirty="0" smtClean="0"/>
              <a:t> we </a:t>
            </a:r>
            <a:r>
              <a:rPr lang="en-US" dirty="0" smtClean="0"/>
              <a:t>learnt about Fasting</a:t>
            </a:r>
            <a:r>
              <a:rPr lang="en-ZA" baseline="0" dirty="0" smtClean="0">
                <a:latin typeface="Calibri" charset="0"/>
              </a:rPr>
              <a:t> as a path to spiritual fitness.</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4</a:t>
            </a:fld>
            <a:endParaRPr lang="en-ZA"/>
          </a:p>
        </p:txBody>
      </p:sp>
    </p:spTree>
    <p:extLst>
      <p:ext uri="{BB962C8B-B14F-4D97-AF65-F5344CB8AC3E}">
        <p14:creationId xmlns:p14="http://schemas.microsoft.com/office/powerpoint/2010/main" val="342080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week 3 </a:t>
            </a:r>
            <a:r>
              <a:rPr lang="en-US" dirty="0" smtClean="0"/>
              <a:t>we learnt</a:t>
            </a:r>
            <a:r>
              <a:rPr lang="en-US" baseline="0" dirty="0" smtClean="0"/>
              <a:t> </a:t>
            </a:r>
            <a:r>
              <a:rPr lang="en-US" dirty="0" smtClean="0"/>
              <a:t>about Prayer</a:t>
            </a:r>
            <a:r>
              <a:rPr lang="en-ZA" baseline="0" dirty="0" smtClean="0">
                <a:latin typeface="Calibri" charset="0"/>
              </a:rPr>
              <a:t> as a path to spiritual fitness.</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5</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4 we</a:t>
            </a:r>
            <a:r>
              <a:rPr lang="en-US" baseline="0" dirty="0" smtClean="0"/>
              <a:t> learnt about </a:t>
            </a:r>
            <a:r>
              <a:rPr lang="en-US" dirty="0" smtClean="0"/>
              <a:t>Worship</a:t>
            </a:r>
            <a:r>
              <a:rPr lang="en-ZA" baseline="0" dirty="0" smtClean="0">
                <a:latin typeface="Calibri" charset="0"/>
              </a:rPr>
              <a:t> as a path to spiritual fitness.</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6</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learning about Scripture</a:t>
            </a:r>
            <a:r>
              <a:rPr lang="en-ZA" baseline="0" dirty="0" smtClean="0">
                <a:latin typeface="Calibri" charset="0"/>
              </a:rPr>
              <a:t> as a path to spiritual fitness.</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7</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Sharing: In what way has the Bible impacted</a:t>
            </a:r>
            <a:r>
              <a:rPr lang="en-ZA" sz="1200" kern="1200" baseline="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your life?</a:t>
            </a:r>
          </a:p>
          <a:p>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Illustration: You can’t prepare for your exams by putting your text book under your pillow and hoping to know it all by the morning. You actually have to read and study the material. </a:t>
            </a:r>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F9723056-2867-8E45-BD29-DCB9039371E9}" type="datetimeFigureOut">
              <a:rPr lang="en-US"/>
              <a:pPr/>
              <a:t>17/02/19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66561A3-E125-A141-A2BD-EF36CFAB875E}" type="slidenum">
              <a:rPr lang="en-ZA"/>
              <a:pPr/>
              <a:t>‹#›</a:t>
            </a:fld>
            <a:endParaRPr lang="en-ZA"/>
          </a:p>
        </p:txBody>
      </p:sp>
    </p:spTree>
    <p:extLst>
      <p:ext uri="{BB962C8B-B14F-4D97-AF65-F5344CB8AC3E}">
        <p14:creationId xmlns:p14="http://schemas.microsoft.com/office/powerpoint/2010/main" val="245526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8245352-B0CB-E04F-A7B7-207BC3D8F02E}" type="datetimeFigureOut">
              <a:rPr lang="en-US"/>
              <a:pPr/>
              <a:t>17/02/19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49EB2C6-E48B-ED48-8459-74FF06D8D416}" type="slidenum">
              <a:rPr lang="en-ZA"/>
              <a:pPr/>
              <a:t>‹#›</a:t>
            </a:fld>
            <a:endParaRPr lang="en-ZA"/>
          </a:p>
        </p:txBody>
      </p:sp>
    </p:spTree>
    <p:extLst>
      <p:ext uri="{BB962C8B-B14F-4D97-AF65-F5344CB8AC3E}">
        <p14:creationId xmlns:p14="http://schemas.microsoft.com/office/powerpoint/2010/main" val="393132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86910AD-CB65-C240-9F62-1771E97FAB05}" type="datetimeFigureOut">
              <a:rPr lang="en-US"/>
              <a:pPr/>
              <a:t>17/02/19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CB67477-3D6F-2949-BFCB-1139F1795DEB}" type="slidenum">
              <a:rPr lang="en-ZA"/>
              <a:pPr/>
              <a:t>‹#›</a:t>
            </a:fld>
            <a:endParaRPr lang="en-ZA"/>
          </a:p>
        </p:txBody>
      </p:sp>
    </p:spTree>
    <p:extLst>
      <p:ext uri="{BB962C8B-B14F-4D97-AF65-F5344CB8AC3E}">
        <p14:creationId xmlns:p14="http://schemas.microsoft.com/office/powerpoint/2010/main" val="143290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61B294B-BFE1-034C-8A3F-F07C2DF1ED8D}" type="datetimeFigureOut">
              <a:rPr lang="en-US"/>
              <a:pPr/>
              <a:t>17/02/19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AC792A5-E8BB-F14A-80C9-7F297F6DC476}" type="slidenum">
              <a:rPr lang="en-ZA"/>
              <a:pPr/>
              <a:t>‹#›</a:t>
            </a:fld>
            <a:endParaRPr lang="en-ZA"/>
          </a:p>
        </p:txBody>
      </p:sp>
    </p:spTree>
    <p:extLst>
      <p:ext uri="{BB962C8B-B14F-4D97-AF65-F5344CB8AC3E}">
        <p14:creationId xmlns:p14="http://schemas.microsoft.com/office/powerpoint/2010/main" val="292253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11" name="Rectangle 39"/>
          <p:cNvSpPr>
            <a:spLocks noGrp="1" noChangeArrowheads="1"/>
          </p:cNvSpPr>
          <p:nvPr>
            <p:ph type="ctrTitle" sz="quarter"/>
          </p:nvPr>
        </p:nvSpPr>
        <p:spPr>
          <a:xfrm>
            <a:off x="685800" y="2133600"/>
            <a:ext cx="7772400" cy="1143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lstStyle>
            <a:lvl1pPr>
              <a:defRPr/>
            </a:lvl1pPr>
          </a:lstStyle>
          <a:p>
            <a:pPr lvl="0"/>
            <a:r>
              <a:rPr lang="en-US" noProof="0" smtClean="0"/>
              <a:t>Click to edit title style</a:t>
            </a:r>
          </a:p>
        </p:txBody>
      </p:sp>
      <p:sp>
        <p:nvSpPr>
          <p:cNvPr id="3112" name="Rectangle 40"/>
          <p:cNvSpPr>
            <a:spLocks noGrp="1" noChangeArrowheads="1"/>
          </p:cNvSpPr>
          <p:nvPr>
            <p:ph type="subTitle" sz="quarter" idx="1"/>
          </p:nvPr>
        </p:nvSpPr>
        <p:spPr>
          <a:xfrm>
            <a:off x="762000" y="3352800"/>
            <a:ext cx="7620000" cy="762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lstStyle>
            <a:lvl1pPr marL="0" indent="0" algn="ctr">
              <a:buFont typeface="Wingdings" charset="0"/>
              <a:buNone/>
              <a:defRPr sz="3800"/>
            </a:lvl1pPr>
          </a:lstStyle>
          <a:p>
            <a:pPr lvl="0"/>
            <a:r>
              <a:rPr lang="en-US" noProof="0" smtClean="0"/>
              <a:t>Click to edit subtitle style</a:t>
            </a:r>
          </a:p>
        </p:txBody>
      </p:sp>
    </p:spTree>
    <p:extLst>
      <p:ext uri="{BB962C8B-B14F-4D97-AF65-F5344CB8AC3E}">
        <p14:creationId xmlns:p14="http://schemas.microsoft.com/office/powerpoint/2010/main" val="18882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119626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748977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3512724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9"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2154483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5"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3082774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4"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88398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5C8D31-A1EB-D14B-B177-C88550E9DABA}" type="datetimeFigureOut">
              <a:rPr lang="en-US"/>
              <a:pPr/>
              <a:t>17/02/19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15E8CF4F-81FA-214D-8783-61365D51054B}" type="slidenum">
              <a:rPr lang="en-ZA"/>
              <a:pPr/>
              <a:t>‹#›</a:t>
            </a:fld>
            <a:endParaRPr lang="en-ZA"/>
          </a:p>
        </p:txBody>
      </p:sp>
    </p:spTree>
    <p:extLst>
      <p:ext uri="{BB962C8B-B14F-4D97-AF65-F5344CB8AC3E}">
        <p14:creationId xmlns:p14="http://schemas.microsoft.com/office/powerpoint/2010/main" val="3586591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3512602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235200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1155393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48268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2865A2C2-AE22-AB4E-8AA2-290CC7A3664E}" type="datetimeFigureOut">
              <a:rPr lang="en-US"/>
              <a:pPr/>
              <a:t>17/02/19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65330190-5D7C-4F4F-90EF-375B273B0112}" type="slidenum">
              <a:rPr lang="en-ZA"/>
              <a:pPr/>
              <a:t>‹#›</a:t>
            </a:fld>
            <a:endParaRPr lang="en-ZA"/>
          </a:p>
        </p:txBody>
      </p:sp>
    </p:spTree>
    <p:extLst>
      <p:ext uri="{BB962C8B-B14F-4D97-AF65-F5344CB8AC3E}">
        <p14:creationId xmlns:p14="http://schemas.microsoft.com/office/powerpoint/2010/main" val="36327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FC1FBC1F-EB90-444F-BCA7-2FFAD72BB54B}" type="datetimeFigureOut">
              <a:rPr lang="en-US"/>
              <a:pPr/>
              <a:t>17/02/19</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CA7A6CD0-A1FA-0540-B113-2DE86CE3695A}" type="slidenum">
              <a:rPr lang="en-ZA"/>
              <a:pPr/>
              <a:t>‹#›</a:t>
            </a:fld>
            <a:endParaRPr lang="en-ZA"/>
          </a:p>
        </p:txBody>
      </p:sp>
    </p:spTree>
    <p:extLst>
      <p:ext uri="{BB962C8B-B14F-4D97-AF65-F5344CB8AC3E}">
        <p14:creationId xmlns:p14="http://schemas.microsoft.com/office/powerpoint/2010/main" val="14402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696FBA8E-DB84-254B-9F2B-DAD676ADA165}" type="datetimeFigureOut">
              <a:rPr lang="en-US"/>
              <a:pPr/>
              <a:t>17/02/19</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0DE7F88-6518-3E4F-A1BD-3D2F78906BD6}" type="slidenum">
              <a:rPr lang="en-ZA"/>
              <a:pPr/>
              <a:t>‹#›</a:t>
            </a:fld>
            <a:endParaRPr lang="en-ZA"/>
          </a:p>
        </p:txBody>
      </p:sp>
    </p:spTree>
    <p:extLst>
      <p:ext uri="{BB962C8B-B14F-4D97-AF65-F5344CB8AC3E}">
        <p14:creationId xmlns:p14="http://schemas.microsoft.com/office/powerpoint/2010/main" val="6842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7BA07B-4969-0345-B5A2-49B500EDB217}" type="datetimeFigureOut">
              <a:rPr lang="en-US"/>
              <a:pPr/>
              <a:t>17/02/19</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638FCBF8-000C-E548-9AC0-3BE014CADB1E}" type="slidenum">
              <a:rPr lang="en-ZA"/>
              <a:pPr/>
              <a:t>‹#›</a:t>
            </a:fld>
            <a:endParaRPr lang="en-ZA"/>
          </a:p>
        </p:txBody>
      </p:sp>
    </p:spTree>
    <p:extLst>
      <p:ext uri="{BB962C8B-B14F-4D97-AF65-F5344CB8AC3E}">
        <p14:creationId xmlns:p14="http://schemas.microsoft.com/office/powerpoint/2010/main" val="316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2CBB45-E96B-414B-82F5-3D2F889B3065}" type="datetimeFigureOut">
              <a:rPr lang="en-US"/>
              <a:pPr/>
              <a:t>17/02/19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C3CB3E1-4A6C-0741-890F-8D66C9D9A002}" type="slidenum">
              <a:rPr lang="en-ZA"/>
              <a:pPr/>
              <a:t>‹#›</a:t>
            </a:fld>
            <a:endParaRPr lang="en-ZA"/>
          </a:p>
        </p:txBody>
      </p:sp>
    </p:spTree>
    <p:extLst>
      <p:ext uri="{BB962C8B-B14F-4D97-AF65-F5344CB8AC3E}">
        <p14:creationId xmlns:p14="http://schemas.microsoft.com/office/powerpoint/2010/main" val="393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B8C789-C09B-5343-B7F8-A21EE2558AE0}" type="datetimeFigureOut">
              <a:rPr lang="en-US"/>
              <a:pPr/>
              <a:t>17/02/19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34D15D4-5AA0-6440-80F9-A1E9079A36FE}" type="slidenum">
              <a:rPr lang="en-ZA"/>
              <a:pPr/>
              <a:t>‹#›</a:t>
            </a:fld>
            <a:endParaRPr lang="en-ZA"/>
          </a:p>
        </p:txBody>
      </p:sp>
    </p:spTree>
    <p:extLst>
      <p:ext uri="{BB962C8B-B14F-4D97-AF65-F5344CB8AC3E}">
        <p14:creationId xmlns:p14="http://schemas.microsoft.com/office/powerpoint/2010/main" val="3711222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003C0E2-F018-3E42-9D32-D462A22D895C}" type="datetimeFigureOut">
              <a:rPr lang="en-US"/>
              <a:pPr/>
              <a:t>17/02/19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55A90C-E7C8-2947-98FF-5A35D5832648}"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C47F2F2-DF17-2749-9985-716EB0E57FD0}" type="datetimeFigureOut">
              <a:rPr lang="en-US" smtClean="0">
                <a:solidFill>
                  <a:prstClr val="black">
                    <a:tint val="75000"/>
                  </a:prstClr>
                </a:solidFill>
                <a:latin typeface="Calibri"/>
                <a:ea typeface="+mn-ea"/>
                <a:cs typeface="+mn-cs"/>
              </a:rPr>
              <a:pPr defTabSz="457200" fontAlgn="auto">
                <a:spcBef>
                  <a:spcPts val="0"/>
                </a:spcBef>
                <a:spcAft>
                  <a:spcPts val="0"/>
                </a:spcAft>
              </a:pPr>
              <a:t>17/02/19</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8782C93-D90E-8341-9591-38B8289F176E}"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600"/>
            <a:ext cx="8305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Title style</a:t>
            </a:r>
          </a:p>
        </p:txBody>
      </p:sp>
      <p:sp>
        <p:nvSpPr>
          <p:cNvPr id="2051" name="Rectangle 3"/>
          <p:cNvSpPr>
            <a:spLocks noGrp="1" noChangeArrowheads="1"/>
          </p:cNvSpPr>
          <p:nvPr>
            <p:ph type="body" idx="1"/>
          </p:nvPr>
        </p:nvSpPr>
        <p:spPr bwMode="auto">
          <a:xfrm>
            <a:off x="457200" y="14478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457200" y="6248400"/>
            <a:ext cx="2225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l">
              <a:defRPr sz="1400" b="0" smtClean="0">
                <a:solidFill>
                  <a:schemeClr val="tx1"/>
                </a:solidFill>
                <a:latin typeface="+mn-lt"/>
                <a:cs typeface="+mn-cs"/>
              </a:defRPr>
            </a:lvl1pPr>
          </a:lstStyle>
          <a:p>
            <a:pPr eaLnBrk="0" hangingPunct="0">
              <a:defRPr/>
            </a:pPr>
            <a:endParaRPr lang="en-AU">
              <a:solidFill>
                <a:srgbClr val="FFFFFF"/>
              </a:solidFill>
              <a:latin typeface="Verdana"/>
            </a:endParaRPr>
          </a:p>
        </p:txBody>
      </p:sp>
      <p:sp>
        <p:nvSpPr>
          <p:cNvPr id="2053" name="Rectangle 5"/>
          <p:cNvSpPr>
            <a:spLocks noGrp="1" noChangeArrowheads="1"/>
          </p:cNvSpPr>
          <p:nvPr>
            <p:ph type="ftr" sz="quarter" idx="3"/>
          </p:nvPr>
        </p:nvSpPr>
        <p:spPr bwMode="auto">
          <a:xfrm>
            <a:off x="2914650" y="6248400"/>
            <a:ext cx="339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b="0" smtClean="0">
                <a:solidFill>
                  <a:schemeClr val="tx1"/>
                </a:solidFill>
                <a:latin typeface="+mn-lt"/>
                <a:cs typeface="+mn-cs"/>
              </a:defRPr>
            </a:lvl1pPr>
          </a:lstStyle>
          <a:p>
            <a:pPr algn="ctr" eaLnBrk="0" hangingPunct="0">
              <a:defRPr/>
            </a:pPr>
            <a:endParaRPr lang="en-AU">
              <a:solidFill>
                <a:srgbClr val="FFFFFF"/>
              </a:solidFill>
              <a:latin typeface="Verdana"/>
            </a:endParaRPr>
          </a:p>
        </p:txBody>
      </p:sp>
      <p:sp>
        <p:nvSpPr>
          <p:cNvPr id="2054" name="Rectangle 6"/>
          <p:cNvSpPr>
            <a:spLocks noGrp="1" noChangeArrowheads="1"/>
          </p:cNvSpPr>
          <p:nvPr>
            <p:ph type="sldNum" sz="quarter" idx="4"/>
          </p:nvPr>
        </p:nvSpPr>
        <p:spPr bwMode="auto">
          <a:xfrm>
            <a:off x="6781800" y="6248400"/>
            <a:ext cx="200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b="0" smtClean="0">
                <a:solidFill>
                  <a:schemeClr val="tx1"/>
                </a:solidFill>
                <a:latin typeface="+mn-lt"/>
                <a:cs typeface="+mn-cs"/>
              </a:defRPr>
            </a:lvl1pPr>
          </a:lstStyle>
          <a:p>
            <a:pPr eaLnBrk="0" hangingPunct="0">
              <a:defRPr/>
            </a:pPr>
            <a:endParaRPr lang="en-AU">
              <a:solidFill>
                <a:srgbClr val="FFFFFF"/>
              </a:solidFill>
              <a:latin typeface="Verdana"/>
            </a:endParaRPr>
          </a:p>
        </p:txBody>
      </p:sp>
      <p:sp>
        <p:nvSpPr>
          <p:cNvPr id="2055" name="Oval 7"/>
          <p:cNvSpPr>
            <a:spLocks noChangeArrowheads="1"/>
          </p:cNvSpPr>
          <p:nvPr/>
        </p:nvSpPr>
        <p:spPr bwMode="auto">
          <a:xfrm>
            <a:off x="8910638" y="141288"/>
            <a:ext cx="53975" cy="539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0" hangingPunct="0">
              <a:defRPr/>
            </a:pPr>
            <a:endParaRPr lang="en-US" sz="3600" b="1">
              <a:solidFill>
                <a:srgbClr val="000000"/>
              </a:solidFill>
              <a:latin typeface="Souvenir Lt BT" charset="0"/>
              <a:cs typeface="ヒラギノ角ゴ Pro W3" charset="0"/>
            </a:endParaRP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kumimoji="1" sz="4400">
          <a:solidFill>
            <a:schemeClr val="tx2"/>
          </a:solidFill>
          <a:latin typeface="+mj-lt"/>
          <a:ea typeface="+mj-ea"/>
          <a:cs typeface="ヒラギノ角ゴ Pro W3" charset="0"/>
        </a:defRPr>
      </a:lvl1pPr>
      <a:lvl2pPr algn="ctr" rtl="0" eaLnBrk="0" fontAlgn="base" hangingPunct="0">
        <a:spcBef>
          <a:spcPct val="0"/>
        </a:spcBef>
        <a:spcAft>
          <a:spcPct val="0"/>
        </a:spcAft>
        <a:defRPr kumimoji="1" sz="4400">
          <a:solidFill>
            <a:schemeClr val="tx2"/>
          </a:solidFill>
          <a:latin typeface="Verdana" charset="0"/>
          <a:ea typeface="ヒラギノ角ゴ Pro W3" charset="0"/>
          <a:cs typeface="ヒラギノ角ゴ Pro W3" charset="0"/>
        </a:defRPr>
      </a:lvl2pPr>
      <a:lvl3pPr algn="ctr" rtl="0" eaLnBrk="0" fontAlgn="base" hangingPunct="0">
        <a:spcBef>
          <a:spcPct val="0"/>
        </a:spcBef>
        <a:spcAft>
          <a:spcPct val="0"/>
        </a:spcAft>
        <a:defRPr kumimoji="1" sz="4400">
          <a:solidFill>
            <a:schemeClr val="tx2"/>
          </a:solidFill>
          <a:latin typeface="Verdana" charset="0"/>
          <a:ea typeface="ヒラギノ角ゴ Pro W3" charset="0"/>
          <a:cs typeface="ヒラギノ角ゴ Pro W3" charset="0"/>
        </a:defRPr>
      </a:lvl3pPr>
      <a:lvl4pPr algn="ctr" rtl="0" eaLnBrk="0" fontAlgn="base" hangingPunct="0">
        <a:spcBef>
          <a:spcPct val="0"/>
        </a:spcBef>
        <a:spcAft>
          <a:spcPct val="0"/>
        </a:spcAft>
        <a:defRPr kumimoji="1" sz="4400">
          <a:solidFill>
            <a:schemeClr val="tx2"/>
          </a:solidFill>
          <a:latin typeface="Verdana" charset="0"/>
          <a:ea typeface="ヒラギノ角ゴ Pro W3" charset="0"/>
          <a:cs typeface="ヒラギノ角ゴ Pro W3" charset="0"/>
        </a:defRPr>
      </a:lvl4pPr>
      <a:lvl5pPr algn="ctr" rtl="0" eaLnBrk="0" fontAlgn="base" hangingPunct="0">
        <a:spcBef>
          <a:spcPct val="0"/>
        </a:spcBef>
        <a:spcAft>
          <a:spcPct val="0"/>
        </a:spcAft>
        <a:defRPr kumimoji="1" sz="4400">
          <a:solidFill>
            <a:schemeClr val="tx2"/>
          </a:solidFill>
          <a:latin typeface="Verdana" charset="0"/>
          <a:ea typeface="ヒラギノ角ゴ Pro W3" charset="0"/>
          <a:cs typeface="ヒラギノ角ゴ Pro W3" charset="0"/>
        </a:defRPr>
      </a:lvl5pPr>
      <a:lvl6pPr marL="457200" algn="ctr" rtl="0" eaLnBrk="0" fontAlgn="base" hangingPunct="0">
        <a:spcBef>
          <a:spcPct val="0"/>
        </a:spcBef>
        <a:spcAft>
          <a:spcPct val="0"/>
        </a:spcAft>
        <a:defRPr kumimoji="1" sz="4400">
          <a:solidFill>
            <a:schemeClr val="tx2"/>
          </a:solidFill>
          <a:latin typeface="Verdana" charset="0"/>
          <a:ea typeface="ヒラギノ角ゴ Pro W3" charset="0"/>
        </a:defRPr>
      </a:lvl6pPr>
      <a:lvl7pPr marL="914400" algn="ctr" rtl="0" eaLnBrk="0" fontAlgn="base" hangingPunct="0">
        <a:spcBef>
          <a:spcPct val="0"/>
        </a:spcBef>
        <a:spcAft>
          <a:spcPct val="0"/>
        </a:spcAft>
        <a:defRPr kumimoji="1" sz="4400">
          <a:solidFill>
            <a:schemeClr val="tx2"/>
          </a:solidFill>
          <a:latin typeface="Verdana" charset="0"/>
          <a:ea typeface="ヒラギノ角ゴ Pro W3" charset="0"/>
        </a:defRPr>
      </a:lvl7pPr>
      <a:lvl8pPr marL="1371600" algn="ctr" rtl="0" eaLnBrk="0" fontAlgn="base" hangingPunct="0">
        <a:spcBef>
          <a:spcPct val="0"/>
        </a:spcBef>
        <a:spcAft>
          <a:spcPct val="0"/>
        </a:spcAft>
        <a:defRPr kumimoji="1" sz="4400">
          <a:solidFill>
            <a:schemeClr val="tx2"/>
          </a:solidFill>
          <a:latin typeface="Verdana" charset="0"/>
          <a:ea typeface="ヒラギノ角ゴ Pro W3" charset="0"/>
        </a:defRPr>
      </a:lvl8pPr>
      <a:lvl9pPr marL="1828800" algn="ctr" rtl="0" eaLnBrk="0" fontAlgn="base" hangingPunct="0">
        <a:spcBef>
          <a:spcPct val="0"/>
        </a:spcBef>
        <a:spcAft>
          <a:spcPct val="0"/>
        </a:spcAft>
        <a:defRPr kumimoji="1" sz="4400">
          <a:solidFill>
            <a:schemeClr val="tx2"/>
          </a:solidFill>
          <a:latin typeface="Verdana" charset="0"/>
          <a:ea typeface="ヒラギノ角ゴ Pro W3" charset="0"/>
        </a:defRPr>
      </a:lvl9pPr>
    </p:titleStyle>
    <p:bodyStyle>
      <a:lvl1pPr marL="342900" indent="-342900" algn="l" rtl="0" eaLnBrk="0" fontAlgn="base" hangingPunct="0">
        <a:spcBef>
          <a:spcPct val="20000"/>
        </a:spcBef>
        <a:spcAft>
          <a:spcPct val="0"/>
        </a:spcAft>
        <a:buClr>
          <a:srgbClr val="A6A5C1"/>
        </a:buClr>
        <a:buSzPct val="75000"/>
        <a:buFont typeface="Wingdings" charset="0"/>
        <a:buChar char="n"/>
        <a:defRPr kumimoji="1" sz="3600" b="1">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lr>
          <a:srgbClr val="A6A5C1"/>
        </a:buClr>
        <a:buSzPct val="75000"/>
        <a:buFont typeface="Wingdings" charset="0"/>
        <a:buChar char="l"/>
        <a:defRPr kumimoji="1" sz="3400" b="1">
          <a:solidFill>
            <a:schemeClr val="tx1"/>
          </a:solidFill>
          <a:latin typeface="+mn-lt"/>
          <a:ea typeface="+mn-ea"/>
        </a:defRPr>
      </a:lvl2pPr>
      <a:lvl3pPr marL="1143000" indent="-228600" algn="l" rtl="0" eaLnBrk="0" fontAlgn="base" hangingPunct="0">
        <a:spcBef>
          <a:spcPct val="20000"/>
        </a:spcBef>
        <a:spcAft>
          <a:spcPct val="0"/>
        </a:spcAft>
        <a:buClr>
          <a:srgbClr val="A6A5C1"/>
        </a:buClr>
        <a:buSzPct val="75000"/>
        <a:buFont typeface="Wingdings" charset="0"/>
        <a:buChar char="n"/>
        <a:defRPr kumimoji="1" sz="3000">
          <a:solidFill>
            <a:schemeClr val="tx1"/>
          </a:solidFill>
          <a:latin typeface="+mn-lt"/>
          <a:ea typeface="+mn-ea"/>
        </a:defRPr>
      </a:lvl3pPr>
      <a:lvl4pPr marL="16002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5pPr>
      <a:lvl6pPr marL="25146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6pPr>
      <a:lvl7pPr marL="29718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7pPr>
      <a:lvl8pPr marL="34290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8pPr>
      <a:lvl9pPr marL="38862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804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3300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4709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8896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296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73700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74474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354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97725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14146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67990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35155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54260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4235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6159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0370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85265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3974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85319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55418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934017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39605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26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35641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700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5745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334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570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9371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77618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0493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us032">
  <a:themeElements>
    <a:clrScheme name="Bus032.pot 1">
      <a:dk1>
        <a:srgbClr val="000000"/>
      </a:dk1>
      <a:lt1>
        <a:srgbClr val="FFFFFF"/>
      </a:lt1>
      <a:dk2>
        <a:srgbClr val="000000"/>
      </a:dk2>
      <a:lt2>
        <a:srgbClr val="FFFFFF"/>
      </a:lt2>
      <a:accent1>
        <a:srgbClr val="A5B1BF"/>
      </a:accent1>
      <a:accent2>
        <a:srgbClr val="979DAD"/>
      </a:accent2>
      <a:accent3>
        <a:srgbClr val="AAAAAA"/>
      </a:accent3>
      <a:accent4>
        <a:srgbClr val="DADADA"/>
      </a:accent4>
      <a:accent5>
        <a:srgbClr val="CFD5DC"/>
      </a:accent5>
      <a:accent6>
        <a:srgbClr val="888E9C"/>
      </a:accent6>
      <a:hlink>
        <a:srgbClr val="7682A4"/>
      </a:hlink>
      <a:folHlink>
        <a:srgbClr val="475277"/>
      </a:folHlink>
    </a:clrScheme>
    <a:fontScheme name="Bus032.pot">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a:ln>
              <a:noFill/>
            </a:ln>
            <a:solidFill>
              <a:schemeClr val="bg1"/>
            </a:solidFill>
            <a:effectLst/>
            <a:latin typeface="Souvenir Lt BT" charset="0"/>
            <a:ea typeface="ヒラギノ角ゴ Pro W3"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a:ln>
              <a:noFill/>
            </a:ln>
            <a:solidFill>
              <a:schemeClr val="bg1"/>
            </a:solidFill>
            <a:effectLst/>
            <a:latin typeface="Souvenir Lt BT" charset="0"/>
            <a:ea typeface="ヒラギノ角ゴ Pro W3" charset="0"/>
          </a:defRPr>
        </a:defPPr>
      </a:lstStyle>
    </a:lnDef>
  </a:objectDefaults>
  <a:extraClrSchemeLst>
    <a:extraClrScheme>
      <a:clrScheme name="Bus032.pot 1">
        <a:dk1>
          <a:srgbClr val="000000"/>
        </a:dk1>
        <a:lt1>
          <a:srgbClr val="FFFFFF"/>
        </a:lt1>
        <a:dk2>
          <a:srgbClr val="000000"/>
        </a:dk2>
        <a:lt2>
          <a:srgbClr val="FFFFFF"/>
        </a:lt2>
        <a:accent1>
          <a:srgbClr val="A5B1BF"/>
        </a:accent1>
        <a:accent2>
          <a:srgbClr val="979DAD"/>
        </a:accent2>
        <a:accent3>
          <a:srgbClr val="AAAAAA"/>
        </a:accent3>
        <a:accent4>
          <a:srgbClr val="DADADA"/>
        </a:accent4>
        <a:accent5>
          <a:srgbClr val="CFD5DC"/>
        </a:accent5>
        <a:accent6>
          <a:srgbClr val="888E9C"/>
        </a:accent6>
        <a:hlink>
          <a:srgbClr val="7682A4"/>
        </a:hlink>
        <a:folHlink>
          <a:srgbClr val="4752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2481</TotalTime>
  <Words>955</Words>
  <Application>Microsoft Macintosh PowerPoint</Application>
  <PresentationFormat>On-screen Show (4:3)</PresentationFormat>
  <Paragraphs>67</Paragraphs>
  <Slides>33</Slides>
  <Notes>33</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1_Office Theme</vt:lpstr>
      <vt:lpstr>Bus032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250</cp:revision>
  <dcterms:created xsi:type="dcterms:W3CDTF">2009-03-27T12:14:52Z</dcterms:created>
  <dcterms:modified xsi:type="dcterms:W3CDTF">2017-02-19T11:11:26Z</dcterms:modified>
</cp:coreProperties>
</file>