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5"/>
  </p:notesMasterIdLst>
  <p:sldIdLst>
    <p:sldId id="343" r:id="rId3"/>
    <p:sldId id="363" r:id="rId4"/>
    <p:sldId id="365" r:id="rId5"/>
    <p:sldId id="364" r:id="rId6"/>
    <p:sldId id="395" r:id="rId7"/>
    <p:sldId id="421" r:id="rId8"/>
    <p:sldId id="517" r:id="rId9"/>
    <p:sldId id="553" r:id="rId10"/>
    <p:sldId id="571" r:id="rId11"/>
    <p:sldId id="572" r:id="rId12"/>
    <p:sldId id="573" r:id="rId13"/>
    <p:sldId id="602" r:id="rId14"/>
    <p:sldId id="603" r:id="rId15"/>
    <p:sldId id="604" r:id="rId16"/>
    <p:sldId id="574" r:id="rId17"/>
    <p:sldId id="575" r:id="rId18"/>
    <p:sldId id="577" r:id="rId19"/>
    <p:sldId id="592" r:id="rId20"/>
    <p:sldId id="576" r:id="rId21"/>
    <p:sldId id="607" r:id="rId22"/>
    <p:sldId id="586" r:id="rId23"/>
    <p:sldId id="605" r:id="rId24"/>
    <p:sldId id="589" r:id="rId25"/>
    <p:sldId id="588" r:id="rId26"/>
    <p:sldId id="590" r:id="rId27"/>
    <p:sldId id="593" r:id="rId28"/>
    <p:sldId id="585" r:id="rId29"/>
    <p:sldId id="595" r:id="rId30"/>
    <p:sldId id="597" r:id="rId31"/>
    <p:sldId id="598" r:id="rId32"/>
    <p:sldId id="330" r:id="rId33"/>
    <p:sldId id="37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2" autoAdjust="0"/>
    <p:restoredTop sz="83477" autoAdjust="0"/>
  </p:normalViewPr>
  <p:slideViewPr>
    <p:cSldViewPr showGuides="1">
      <p:cViewPr varScale="1">
        <p:scale>
          <a:sx n="68" d="100"/>
          <a:sy n="68" d="100"/>
        </p:scale>
        <p:origin x="-112" y="-336"/>
      </p:cViewPr>
      <p:guideLst>
        <p:guide orient="horz" pos="4202"/>
        <p:guide orient="horz" pos="2161"/>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17/02/26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 What was your most painful experience in life and what caused the pain?</a:t>
            </a: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My Journey With Pain.</a:t>
            </a:r>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11</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My walk with Scolliosis</a:t>
            </a:r>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12</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a:t>
            </a:r>
            <a:r>
              <a:rPr lang="en-ZA" baseline="0" dirty="0" smtClean="0"/>
              <a:t>loss of loved ones and friends.</a:t>
            </a:r>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13</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Bullying</a:t>
            </a:r>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14</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Why does God allow suffering? If God is powerful, loving, wise, and just, why is the world so full of hatred and injustice? (1) God has given man free will. Man</a:t>
            </a:r>
            <a:r>
              <a:rPr lang="en-ZA" baseline="0" dirty="0" smtClean="0"/>
              <a:t> </a:t>
            </a:r>
            <a:r>
              <a:rPr lang="en-ZA" dirty="0" smtClean="0"/>
              <a:t>has been imperfect and sinful ever since the rebellion in the garden of Eden. Sinful humans tend to struggle for dominance, and this results in wars, oppression and suffering. (2) Sometimes</a:t>
            </a:r>
            <a:r>
              <a:rPr lang="en-ZA" baseline="0" dirty="0" smtClean="0"/>
              <a:t> it could just be you being in the wrong place at the wrong </a:t>
            </a:r>
            <a:r>
              <a:rPr lang="en-ZA" dirty="0" smtClean="0"/>
              <a:t>time. (3) Othertimes God</a:t>
            </a:r>
            <a:r>
              <a:rPr lang="en-ZA" baseline="0" dirty="0" smtClean="0"/>
              <a:t> uses our suffering for his work - Like Nick (in this video) who uses emotional struggles he experienced with bullying, self-esteem and loneliness to help others cope with whatever challenge they might have in their lives.</a:t>
            </a:r>
            <a:endParaRPr lang="en-ZA" dirty="0" smtClean="0"/>
          </a:p>
          <a:p>
            <a:endParaRPr lang="en-ZA" dirty="0" smtClean="0"/>
          </a:p>
        </p:txBody>
      </p:sp>
      <p:sp>
        <p:nvSpPr>
          <p:cNvPr id="4" name="Slide Number Placeholder 3"/>
          <p:cNvSpPr>
            <a:spLocks noGrp="1"/>
          </p:cNvSpPr>
          <p:nvPr>
            <p:ph type="sldNum" sz="quarter" idx="10"/>
          </p:nvPr>
        </p:nvSpPr>
        <p:spPr/>
        <p:txBody>
          <a:bodyPr/>
          <a:lstStyle/>
          <a:p>
            <a:fld id="{DC9009A6-092E-4194-BBD1-EB2882212492}" type="slidenum">
              <a:rPr lang="en-ZA" smtClean="0"/>
              <a:t>15</a:t>
            </a:fld>
            <a:endParaRPr lang="en-ZA"/>
          </a:p>
        </p:txBody>
      </p:sp>
    </p:spTree>
    <p:extLst>
      <p:ext uri="{BB962C8B-B14F-4D97-AF65-F5344CB8AC3E}">
        <p14:creationId xmlns:p14="http://schemas.microsoft.com/office/powerpoint/2010/main" val="48356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Video: </a:t>
            </a:r>
            <a:r>
              <a:rPr lang="en-US" b="0" dirty="0" smtClean="0"/>
              <a:t>Nick </a:t>
            </a:r>
            <a:r>
              <a:rPr lang="en-US" b="0" dirty="0" err="1" smtClean="0"/>
              <a:t>Vujicic</a:t>
            </a:r>
            <a:r>
              <a:rPr lang="en-US" b="0" dirty="0" smtClean="0"/>
              <a:t> Attitude Is </a:t>
            </a:r>
            <a:r>
              <a:rPr lang="en-US" b="0" dirty="0" err="1" smtClean="0"/>
              <a:t>Altitude.com</a:t>
            </a:r>
            <a:r>
              <a:rPr lang="en-US" b="0" dirty="0" smtClean="0"/>
              <a:t> and Life Without </a:t>
            </a:r>
            <a:r>
              <a:rPr lang="en-US" b="0" dirty="0" err="1" smtClean="0"/>
              <a:t>Limbs.org</a:t>
            </a:r>
            <a:r>
              <a:rPr lang="en-US" b="0" dirty="0" smtClean="0"/>
              <a:t>.</a:t>
            </a:r>
            <a:r>
              <a:rPr lang="en-US" b="0" baseline="0" dirty="0" smtClean="0"/>
              <a:t> </a:t>
            </a:r>
            <a:r>
              <a:rPr lang="en-US" dirty="0" smtClean="0"/>
              <a:t>Get it on YouTube at: https://</a:t>
            </a:r>
            <a:r>
              <a:rPr lang="en-US" dirty="0" err="1" smtClean="0"/>
              <a:t>www.youtube.com</a:t>
            </a:r>
            <a:r>
              <a:rPr lang="en-US" dirty="0" smtClean="0"/>
              <a:t>/</a:t>
            </a:r>
            <a:r>
              <a:rPr lang="en-US" dirty="0" err="1" smtClean="0"/>
              <a:t>watch?v</a:t>
            </a:r>
            <a:r>
              <a:rPr lang="en-US" dirty="0" smtClean="0"/>
              <a:t>=84Kj3BfHQuI&amp;t=983s</a:t>
            </a:r>
            <a:r>
              <a:rPr lang="en-US" baseline="0" dirty="0" smtClean="0"/>
              <a:t> (f</a:t>
            </a:r>
            <a:r>
              <a:rPr lang="en-US" dirty="0" smtClean="0"/>
              <a:t>rom 13:14-18:03).</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16</a:t>
            </a:fld>
            <a:endParaRPr lang="en-ZA"/>
          </a:p>
        </p:txBody>
      </p:sp>
    </p:spTree>
    <p:extLst>
      <p:ext uri="{BB962C8B-B14F-4D97-AF65-F5344CB8AC3E}">
        <p14:creationId xmlns:p14="http://schemas.microsoft.com/office/powerpoint/2010/main" val="354107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When Pain</a:t>
            </a:r>
            <a:r>
              <a:rPr lang="en-ZA" baseline="0" dirty="0" smtClean="0"/>
              <a:t> is Good: </a:t>
            </a:r>
            <a:r>
              <a:rPr lang="en-ZA" dirty="0" smtClean="0"/>
              <a:t>Hold</a:t>
            </a:r>
            <a:r>
              <a:rPr lang="en-ZA" baseline="0" dirty="0" smtClean="0"/>
              <a:t> up a chair for 60 seconds. It burns, but it is a good pain. Its temporary and it makes you stronger in the end.</a:t>
            </a:r>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17</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Bible</a:t>
            </a:r>
            <a:r>
              <a:rPr lang="en-ZA" baseline="0" dirty="0" smtClean="0"/>
              <a:t> makes it clear that suffering can be a blessing in our lives: “</a:t>
            </a:r>
            <a:r>
              <a:rPr lang="en-ZA" dirty="0" smtClean="0"/>
              <a:t>We rejoice in our sufferings, because we know that suffering produces perseverance; perseverance, character; and character, hope.” (Romans 5:3-4)</a:t>
            </a:r>
          </a:p>
          <a:p>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18</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a:t>
            </a:r>
            <a:r>
              <a:rPr lang="en-ZA" dirty="0" smtClean="0"/>
              <a:t>Consider it pure joy, my brothers, whenever you face trials of many kinds, because you know that the testing of your faith develops perseverance. Perseverance must finish its work so that you may be mature and complete, not lacking anything.” (James 1:2-3)</a:t>
            </a:r>
          </a:p>
          <a:p>
            <a:endParaRPr lang="en-ZA" dirty="0"/>
          </a:p>
        </p:txBody>
      </p:sp>
      <p:sp>
        <p:nvSpPr>
          <p:cNvPr id="4" name="Slide Number Placeholder 3"/>
          <p:cNvSpPr>
            <a:spLocks noGrp="1"/>
          </p:cNvSpPr>
          <p:nvPr>
            <p:ph type="sldNum" sz="quarter" idx="10"/>
          </p:nvPr>
        </p:nvSpPr>
        <p:spPr/>
        <p:txBody>
          <a:bodyPr/>
          <a:lstStyle/>
          <a:p>
            <a:fld id="{DC9009A6-092E-4194-BBD1-EB2882212492}" type="slidenum">
              <a:rPr lang="en-ZA" smtClean="0"/>
              <a:t>19</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this term we are learning about Disciplines to make us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solidFill>
                  <a:srgbClr val="FF0000"/>
                </a:solidFill>
              </a:rPr>
              <a:t>How</a:t>
            </a:r>
            <a:r>
              <a:rPr lang="en-ZA" baseline="0" dirty="0" smtClean="0">
                <a:solidFill>
                  <a:srgbClr val="FF0000"/>
                </a:solidFill>
              </a:rPr>
              <a:t> can we deal with pain and suffering?</a:t>
            </a:r>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FF0000"/>
                </a:solidFill>
              </a:rPr>
              <a:t>1. Describe Your Pain:</a:t>
            </a:r>
            <a:r>
              <a:rPr lang="en-ZA" b="1" baseline="0" dirty="0" smtClean="0">
                <a:solidFill>
                  <a:srgbClr val="FF0000"/>
                </a:solidFill>
              </a:rPr>
              <a:t> </a:t>
            </a:r>
            <a:r>
              <a:rPr lang="en-ZA" baseline="0" dirty="0" smtClean="0">
                <a:solidFill>
                  <a:srgbClr val="FF0000"/>
                </a:solidFill>
              </a:rPr>
              <a:t>Give it a name and write down the symptoms.</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FF0000"/>
                </a:solidFill>
              </a:rPr>
              <a:t>2. Identify the Source: </a:t>
            </a:r>
            <a:r>
              <a:rPr lang="en-ZA" dirty="0" smtClean="0">
                <a:solidFill>
                  <a:srgbClr val="FF0000"/>
                </a:solidFill>
              </a:rPr>
              <a:t>Is it: (a) Self-inflicted (of our own doing or</a:t>
            </a:r>
            <a:r>
              <a:rPr lang="en-ZA" baseline="0" dirty="0" smtClean="0">
                <a:solidFill>
                  <a:srgbClr val="FF0000"/>
                </a:solidFill>
              </a:rPr>
              <a:t> as a result of </a:t>
            </a:r>
            <a:r>
              <a:rPr lang="en-ZA" dirty="0" smtClean="0">
                <a:solidFill>
                  <a:srgbClr val="FF0000"/>
                </a:solidFill>
              </a:rPr>
              <a:t>bad decisions), (b) Caused by someone else (if you have been wronged by someone), </a:t>
            </a:r>
            <a:r>
              <a:rPr lang="de-DE" dirty="0" smtClean="0">
                <a:solidFill>
                  <a:srgbClr val="FF0000"/>
                </a:solidFill>
              </a:rPr>
              <a:t>(c) </a:t>
            </a:r>
            <a:r>
              <a:rPr lang="en-ZA" dirty="0" smtClean="0">
                <a:solidFill>
                  <a:srgbClr val="FF0000"/>
                </a:solidFill>
              </a:rPr>
              <a:t>Natural sickness (something you born with or that you have been infected by),</a:t>
            </a:r>
            <a:r>
              <a:rPr lang="en-ZA" baseline="0" dirty="0" smtClean="0">
                <a:solidFill>
                  <a:srgbClr val="FF0000"/>
                </a:solidFill>
              </a:rPr>
              <a:t> (d) P</a:t>
            </a:r>
            <a:r>
              <a:rPr lang="en-ZA" dirty="0" smtClean="0">
                <a:solidFill>
                  <a:srgbClr val="FF0000"/>
                </a:solidFill>
              </a:rPr>
              <a:t>hysical pain ( born with a deformity or if you have suffered an injury), or (e)</a:t>
            </a:r>
            <a:r>
              <a:rPr lang="en-ZA" baseline="0" dirty="0" smtClean="0">
                <a:solidFill>
                  <a:srgbClr val="FF0000"/>
                </a:solidFill>
              </a:rPr>
              <a:t> </a:t>
            </a:r>
            <a:r>
              <a:rPr lang="en-ZA" dirty="0" smtClean="0">
                <a:solidFill>
                  <a:srgbClr val="FF0000"/>
                </a:solidFill>
              </a:rPr>
              <a:t>Spiritual suffering (maybe</a:t>
            </a:r>
            <a:r>
              <a:rPr lang="en-ZA" baseline="0" dirty="0" smtClean="0">
                <a:solidFill>
                  <a:srgbClr val="FF0000"/>
                </a:solidFill>
              </a:rPr>
              <a:t> you are </a:t>
            </a:r>
            <a:r>
              <a:rPr lang="en-ZA" dirty="0" smtClean="0">
                <a:solidFill>
                  <a:srgbClr val="FF0000"/>
                </a:solidFill>
              </a:rPr>
              <a:t>no longer close to God or you have opened doors into other religeous practices or satanic influence).</a:t>
            </a:r>
          </a:p>
          <a:p>
            <a:endParaRPr lang="en-US" dirty="0" smtClean="0"/>
          </a:p>
          <a:p>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indent="0">
              <a:buNone/>
            </a:pPr>
            <a:r>
              <a:rPr lang="en-ZA" b="1" dirty="0" smtClean="0">
                <a:solidFill>
                  <a:srgbClr val="FF0000"/>
                </a:solidFill>
              </a:rPr>
              <a:t>3. Journal About It. </a:t>
            </a:r>
            <a:r>
              <a:rPr lang="en-ZA" dirty="0" smtClean="0">
                <a:solidFill>
                  <a:srgbClr val="FF0000"/>
                </a:solidFill>
              </a:rPr>
              <a:t>Write down your struggles</a:t>
            </a:r>
            <a:r>
              <a:rPr lang="en-ZA" baseline="0" dirty="0" smtClean="0">
                <a:solidFill>
                  <a:srgbClr val="FF0000"/>
                </a:solidFill>
              </a:rPr>
              <a:t> and write down everyday what you did to reduce the pain and your plan of action for the future.</a:t>
            </a:r>
            <a:endParaRPr lang="en-ZA" dirty="0">
              <a:solidFill>
                <a:srgbClr val="FF0000"/>
              </a:solidFill>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indent="0">
              <a:buNone/>
            </a:pPr>
            <a:r>
              <a:rPr lang="en-ZA" b="1" dirty="0" smtClean="0">
                <a:solidFill>
                  <a:srgbClr val="FF0000"/>
                </a:solidFill>
              </a:rPr>
              <a:t>4. Ask For Healing. </a:t>
            </a:r>
            <a:r>
              <a:rPr lang="en-ZA" dirty="0" smtClean="0">
                <a:solidFill>
                  <a:srgbClr val="FF0000"/>
                </a:solidFill>
              </a:rPr>
              <a:t>Sometimes all it takes is for you to have faith in healing for your pain or suffering to lessen or go away completely.</a:t>
            </a:r>
          </a:p>
          <a:p>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1" dirty="0" smtClean="0">
                <a:solidFill>
                  <a:srgbClr val="FF0000"/>
                </a:solidFill>
              </a:rPr>
              <a:t>5. Accept the Pain.</a:t>
            </a:r>
            <a:r>
              <a:rPr lang="en-ZA" b="1" baseline="0" dirty="0" smtClean="0">
                <a:solidFill>
                  <a:srgbClr val="FF0000"/>
                </a:solidFill>
              </a:rPr>
              <a:t> </a:t>
            </a:r>
            <a:r>
              <a:rPr lang="en-ZA" baseline="0" dirty="0" smtClean="0">
                <a:solidFill>
                  <a:srgbClr val="FF0000"/>
                </a:solidFill>
              </a:rPr>
              <a:t>Accept the hand you have been given and look for the good that will result. That doesn’t mean sit back and don’t do anything about it. Don’t be bitter about your circumstances. </a:t>
            </a:r>
            <a:endParaRPr lang="en-ZA" dirty="0" smtClean="0">
              <a:solidFill>
                <a:srgbClr val="FF0000"/>
              </a:solidFill>
            </a:endParaRPr>
          </a:p>
          <a:p>
            <a:pPr marL="0" indent="0">
              <a:buNone/>
            </a:pPr>
            <a:endParaRPr lang="en-ZA" dirty="0">
              <a:solidFill>
                <a:srgbClr val="FF0000"/>
              </a:solidFill>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ヒラギノ角ゴ Pro W3" charset="0"/>
                <a:cs typeface="+mn-cs"/>
              </a:rPr>
              <a:t>Practise</a:t>
            </a:r>
            <a:r>
              <a:rPr lang="en-US" sz="1200" kern="1200" dirty="0" smtClean="0">
                <a:solidFill>
                  <a:schemeClr val="tx1"/>
                </a:solidFill>
                <a:effectLst/>
                <a:latin typeface="+mn-lt"/>
                <a:ea typeface="ヒラギノ角ゴ Pro W3" charset="0"/>
                <a:cs typeface="+mn-cs"/>
              </a:rPr>
              <a:t>: Think of a specific pain in your life right now and complete the worksheet. </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1. Describe the pain you are experiencing:</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2. Identify the source of your pain (circle one option): </a:t>
            </a:r>
            <a:r>
              <a:rPr lang="en-US" sz="1200" i="1" kern="1200" dirty="0" smtClean="0">
                <a:solidFill>
                  <a:schemeClr val="tx1"/>
                </a:solidFill>
                <a:effectLst/>
                <a:latin typeface="+mn-lt"/>
                <a:ea typeface="ヒラギノ角ゴ Pro W3" charset="0"/>
                <a:cs typeface="+mn-cs"/>
              </a:rPr>
              <a:t>Self-inflicted, Caused by Others, Sickness, Physical or Spiritual.</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3. Write down your thoughts about your pain:</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4. Write a letter to God asking him to heal you: </a:t>
            </a:r>
            <a:r>
              <a:rPr lang="en-US" sz="1200" i="1" kern="1200" dirty="0" smtClean="0">
                <a:solidFill>
                  <a:schemeClr val="tx1"/>
                </a:solidFill>
                <a:effectLst/>
                <a:latin typeface="+mn-lt"/>
                <a:ea typeface="ヒラギノ角ゴ Pro W3" charset="0"/>
                <a:cs typeface="+mn-cs"/>
              </a:rPr>
              <a:t>Dear God…</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5. Ask God for help in dealing with it: </a:t>
            </a:r>
            <a:r>
              <a:rPr lang="en-US" sz="1200" i="1" kern="1200" dirty="0" smtClean="0">
                <a:solidFill>
                  <a:schemeClr val="tx1"/>
                </a:solidFill>
                <a:effectLst/>
                <a:latin typeface="+mn-lt"/>
                <a:ea typeface="ヒラギノ角ゴ Pro W3" charset="0"/>
                <a:cs typeface="+mn-cs"/>
              </a:rPr>
              <a:t>Dear God…</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26</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dirty="0" smtClean="0"/>
              <a:t>Three ways to live through suffering:</a:t>
            </a:r>
            <a:endParaRPr lang="en-ZA" baseline="0" dirty="0" smtClean="0">
              <a:solidFill>
                <a:srgbClr val="FF0000"/>
              </a:solidFill>
            </a:endParaRPr>
          </a:p>
        </p:txBody>
      </p:sp>
      <p:sp>
        <p:nvSpPr>
          <p:cNvPr id="4" name="Slide Number Placeholder 3"/>
          <p:cNvSpPr>
            <a:spLocks noGrp="1"/>
          </p:cNvSpPr>
          <p:nvPr>
            <p:ph type="sldNum" sz="quarter" idx="10"/>
          </p:nvPr>
        </p:nvSpPr>
        <p:spPr/>
        <p:txBody>
          <a:bodyPr/>
          <a:lstStyle/>
          <a:p>
            <a:fld id="{DC9009A6-092E-4194-BBD1-EB2882212492}" type="slidenum">
              <a:rPr lang="en-ZA" smtClean="0"/>
              <a:t>27</a:t>
            </a:fld>
            <a:endParaRPr lang="en-ZA"/>
          </a:p>
        </p:txBody>
      </p:sp>
    </p:spTree>
    <p:extLst>
      <p:ext uri="{BB962C8B-B14F-4D97-AF65-F5344CB8AC3E}">
        <p14:creationId xmlns:p14="http://schemas.microsoft.com/office/powerpoint/2010/main" val="1309810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aseline="0" dirty="0" smtClean="0"/>
              <a:t>(1) </a:t>
            </a:r>
            <a:r>
              <a:rPr lang="en-ZA" dirty="0" smtClean="0"/>
              <a:t>Don’t let your pain or suffering stop you from living your life</a:t>
            </a:r>
            <a:r>
              <a:rPr lang="en-ZA" baseline="0" dirty="0" smtClean="0"/>
              <a:t> (</a:t>
            </a:r>
            <a:r>
              <a:rPr lang="en-ZA" dirty="0" smtClean="0"/>
              <a:t>Don’t just focus </a:t>
            </a:r>
            <a:r>
              <a:rPr lang="en-ZA" baseline="0" dirty="0" smtClean="0"/>
              <a:t>on your pain and suffering - get on with living your life). </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aseline="0" dirty="0" smtClean="0"/>
              <a:t>(2) Look past your own pain and focus on helping others around you who are suffering (</a:t>
            </a:r>
            <a:r>
              <a:rPr lang="en-ZA" baseline="0" dirty="0" smtClean="0">
                <a:solidFill>
                  <a:srgbClr val="FF0000"/>
                </a:solidFill>
              </a:rPr>
              <a:t>Find an outlet for your frustrations and focus on the positive and sometimes it takes seeing someone who is worse off to actually realise we don’t have it all that bad). </a:t>
            </a:r>
            <a:endParaRPr lang="en-US" sz="1200" kern="1200" dirty="0" smtClean="0">
              <a:solidFill>
                <a:schemeClr val="tx1"/>
              </a:solidFill>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In week 1 we learnt about Devotions</a:t>
            </a:r>
            <a:r>
              <a:rPr lang="en-US" dirty="0" smtClean="0"/>
              <a:t> </a:t>
            </a:r>
            <a:r>
              <a:rPr lang="en-ZA" sz="1200" kern="1200" dirty="0" smtClean="0">
                <a:solidFill>
                  <a:schemeClr val="tx1"/>
                </a:solidFill>
                <a:effectLst/>
                <a:latin typeface="+mn-lt"/>
                <a:ea typeface="ヒラギノ角ゴ Pro W3" charset="0"/>
                <a:cs typeface="+mn-cs"/>
              </a:rPr>
              <a:t>as a path to spiritual fitness.</a:t>
            </a:r>
            <a:r>
              <a:rPr lang="en-ZA" dirty="0" smtClean="0">
                <a:effectLst/>
              </a:rPr>
              <a:t> </a:t>
            </a:r>
            <a:endParaRPr lang="en-ZA" dirty="0">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EDC735-70FB-4E4B-9B5C-F6D2888E2BAE}"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baseline="0" dirty="0" smtClean="0">
                <a:solidFill>
                  <a:srgbClr val="FF0000"/>
                </a:solidFill>
              </a:rPr>
              <a:t>(3) Identify God’s purpose in your pain (We need to find out how can God use our pain and suffering for His work.)</a:t>
            </a:r>
          </a:p>
          <a:p>
            <a:endParaRPr lang="en-US" sz="1200" kern="1200" dirty="0" smtClean="0">
              <a:solidFill>
                <a:schemeClr val="tx1"/>
              </a:solidFill>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close in prayer.</a:t>
            </a:r>
          </a:p>
          <a:p>
            <a:r>
              <a:rPr lang="en-US" dirty="0" smtClean="0"/>
              <a:t/>
            </a:r>
            <a:br>
              <a:rPr lang="en-US" dirty="0" smtClean="0"/>
            </a:br>
            <a:endParaRPr lang="en-US" dirty="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Mario is</a:t>
            </a:r>
            <a:r>
              <a:rPr lang="en-US" baseline="0" dirty="0" smtClean="0"/>
              <a:t> preaching on how the discipline of </a:t>
            </a:r>
            <a:r>
              <a:rPr lang="en-US" dirty="0" smtClean="0"/>
              <a:t>Guidance can help us become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32</a:t>
            </a:fld>
            <a:endParaRPr lang="en-ZA"/>
          </a:p>
        </p:txBody>
      </p:sp>
    </p:spTree>
    <p:extLst>
      <p:ext uri="{BB962C8B-B14F-4D97-AF65-F5344CB8AC3E}">
        <p14:creationId xmlns:p14="http://schemas.microsoft.com/office/powerpoint/2010/main" val="289379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a:t>
            </a:r>
            <a:r>
              <a:rPr lang="en-US" baseline="0" dirty="0" smtClean="0"/>
              <a:t> we </a:t>
            </a:r>
            <a:r>
              <a:rPr lang="en-US" dirty="0" smtClean="0"/>
              <a:t>learnt about Fasting </a:t>
            </a:r>
            <a:r>
              <a:rPr lang="en-ZA" sz="1200" kern="1200" dirty="0" smtClean="0">
                <a:solidFill>
                  <a:schemeClr val="tx1"/>
                </a:solidFill>
                <a:effectLst/>
                <a:latin typeface="+mn-lt"/>
                <a:ea typeface="ヒラギノ角ゴ Pro W3" charset="0"/>
                <a:cs typeface="+mn-cs"/>
              </a:rPr>
              <a:t>as a path to spiritual fitness.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342080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week 3 </a:t>
            </a:r>
            <a:r>
              <a:rPr lang="en-US" dirty="0" smtClean="0"/>
              <a:t>we learnt</a:t>
            </a:r>
            <a:r>
              <a:rPr lang="en-US" baseline="0" dirty="0" smtClean="0"/>
              <a:t> </a:t>
            </a:r>
            <a:r>
              <a:rPr lang="en-US" dirty="0" smtClean="0"/>
              <a:t>about Prayer </a:t>
            </a:r>
            <a:r>
              <a:rPr lang="en-ZA" sz="1200" kern="1200" dirty="0" smtClean="0">
                <a:solidFill>
                  <a:schemeClr val="tx1"/>
                </a:solidFill>
                <a:effectLst/>
                <a:latin typeface="+mn-lt"/>
                <a:ea typeface="ヒラギノ角ゴ Pro W3" charset="0"/>
                <a:cs typeface="+mn-cs"/>
              </a:rPr>
              <a:t>as a path to spiritual fitness.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5</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4 we</a:t>
            </a:r>
            <a:r>
              <a:rPr lang="en-US" baseline="0" dirty="0" smtClean="0"/>
              <a:t> learnt about </a:t>
            </a:r>
            <a:r>
              <a:rPr lang="en-US" dirty="0" smtClean="0"/>
              <a:t>Worship </a:t>
            </a:r>
            <a:r>
              <a:rPr lang="en-ZA" sz="1200" kern="1200" dirty="0" smtClean="0">
                <a:solidFill>
                  <a:schemeClr val="tx1"/>
                </a:solidFill>
                <a:effectLst/>
                <a:latin typeface="+mn-lt"/>
                <a:ea typeface="ヒラギノ角ゴ Pro W3" charset="0"/>
                <a:cs typeface="+mn-cs"/>
              </a:rPr>
              <a:t>as a path to spiritual fitness.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6</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a:t>
            </a:r>
            <a:r>
              <a:rPr lang="en-US" baseline="0" dirty="0" smtClean="0"/>
              <a:t> learnt about </a:t>
            </a:r>
            <a:r>
              <a:rPr lang="en-US" dirty="0" smtClean="0"/>
              <a:t>Scripture </a:t>
            </a:r>
            <a:r>
              <a:rPr lang="en-ZA" sz="1200" kern="1200" dirty="0" smtClean="0">
                <a:solidFill>
                  <a:schemeClr val="tx1"/>
                </a:solidFill>
                <a:effectLst/>
                <a:latin typeface="+mn-lt"/>
                <a:ea typeface="ヒラギノ角ゴ Pro W3" charset="0"/>
                <a:cs typeface="+mn-cs"/>
              </a:rPr>
              <a:t>as a path to spiritual fitness.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7</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a:t>
            </a:r>
            <a:r>
              <a:rPr lang="en-US" baseline="0" dirty="0" smtClean="0"/>
              <a:t> to learn about how s</a:t>
            </a:r>
            <a:r>
              <a:rPr lang="en-US" dirty="0" smtClean="0"/>
              <a:t>uffering can help us become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8</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 What was your most joyful experience in life</a:t>
            </a:r>
            <a:r>
              <a:rPr lang="en-ZA" sz="1200" kern="1200" baseline="0" dirty="0" smtClean="0">
                <a:solidFill>
                  <a:schemeClr val="tx1"/>
                </a:solidFill>
                <a:effectLst/>
                <a:latin typeface="+mn-lt"/>
                <a:ea typeface="ヒラギノ角ゴ Pro W3" charset="0"/>
                <a:cs typeface="+mn-cs"/>
              </a:rPr>
              <a:t> and w</a:t>
            </a:r>
            <a:r>
              <a:rPr lang="en-ZA" sz="1200" kern="1200" dirty="0" smtClean="0">
                <a:solidFill>
                  <a:schemeClr val="tx1"/>
                </a:solidFill>
                <a:effectLst/>
                <a:latin typeface="+mn-lt"/>
                <a:ea typeface="ヒラギノ角ゴ Pro W3" charset="0"/>
                <a:cs typeface="+mn-cs"/>
              </a:rPr>
              <a:t>hat caused the joy?</a:t>
            </a:r>
          </a:p>
          <a:p>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17/02/26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17/02/26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17/02/26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17/02/26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17/02/26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17/02/26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17/02/26</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17/02/26</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17/02/26</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17/02/26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17/02/26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17/02/26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17/02/26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86882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31084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50228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9477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14856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188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51217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4805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71025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9113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6799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0040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231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3887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9659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3075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5720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53247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46590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0020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9331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9605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9137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985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74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334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70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37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034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902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3823</TotalTime>
  <Words>988</Words>
  <Application>Microsoft Macintosh PowerPoint</Application>
  <PresentationFormat>On-screen Show (4:3)</PresentationFormat>
  <Paragraphs>70</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286</cp:revision>
  <dcterms:created xsi:type="dcterms:W3CDTF">2009-03-27T12:14:52Z</dcterms:created>
  <dcterms:modified xsi:type="dcterms:W3CDTF">2017-02-26T11:14:10Z</dcterms:modified>
</cp:coreProperties>
</file>