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4" r:id="rId3"/>
    <p:sldId id="274" r:id="rId4"/>
    <p:sldId id="278" r:id="rId5"/>
    <p:sldId id="279" r:id="rId6"/>
    <p:sldId id="283" r:id="rId7"/>
    <p:sldId id="288" r:id="rId8"/>
    <p:sldId id="293" r:id="rId9"/>
    <p:sldId id="294" r:id="rId10"/>
    <p:sldId id="300" r:id="rId11"/>
    <p:sldId id="307" r:id="rId12"/>
    <p:sldId id="313" r:id="rId13"/>
    <p:sldId id="314" r:id="rId14"/>
    <p:sldId id="317" r:id="rId15"/>
    <p:sldId id="319" r:id="rId16"/>
    <p:sldId id="327" r:id="rId17"/>
    <p:sldId id="332" r:id="rId18"/>
    <p:sldId id="335" r:id="rId19"/>
    <p:sldId id="338" r:id="rId20"/>
    <p:sldId id="341" r:id="rId21"/>
    <p:sldId id="342" r:id="rId22"/>
    <p:sldId id="344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6" r:id="rId32"/>
    <p:sldId id="358" r:id="rId33"/>
    <p:sldId id="360" r:id="rId34"/>
    <p:sldId id="362" r:id="rId35"/>
    <p:sldId id="363" r:id="rId36"/>
    <p:sldId id="364" r:id="rId37"/>
    <p:sldId id="366" r:id="rId38"/>
    <p:sldId id="367" r:id="rId39"/>
    <p:sldId id="368" r:id="rId40"/>
    <p:sldId id="369" r:id="rId41"/>
    <p:sldId id="371" r:id="rId42"/>
    <p:sldId id="373" r:id="rId43"/>
    <p:sldId id="374" r:id="rId44"/>
    <p:sldId id="376" r:id="rId45"/>
    <p:sldId id="377" r:id="rId46"/>
    <p:sldId id="378" r:id="rId47"/>
    <p:sldId id="379" r:id="rId48"/>
    <p:sldId id="380" r:id="rId49"/>
    <p:sldId id="382" r:id="rId50"/>
    <p:sldId id="383" r:id="rId51"/>
    <p:sldId id="384" r:id="rId52"/>
    <p:sldId id="385" r:id="rId53"/>
    <p:sldId id="386" r:id="rId54"/>
    <p:sldId id="387" r:id="rId55"/>
    <p:sldId id="389" r:id="rId56"/>
    <p:sldId id="391" r:id="rId57"/>
    <p:sldId id="392" r:id="rId58"/>
    <p:sldId id="394" r:id="rId59"/>
    <p:sldId id="396" r:id="rId60"/>
    <p:sldId id="402" r:id="rId61"/>
    <p:sldId id="410" r:id="rId62"/>
    <p:sldId id="412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2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0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5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5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0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1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6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8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79A7B-B73A-AE4B-B64B-2B14745F25AA}" type="datetimeFigureOut">
              <a:rPr lang="en-US" smtClean="0"/>
              <a:t>2014/09/06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E2AAF-3320-7743-B66D-C398708F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4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8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103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12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12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2/IMG_0130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2/IMG_0132a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2/IMG_0146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2/IMG_0160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2/IMG_0167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2/IMG_0172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1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2/IMG_017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2/IMG_018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2/IMG_018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2/IMG_0188b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2/IMG_0189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2/IMG_019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2/IMG_0192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2/IMG_019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2/IMG_019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2/IMG_0198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36a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2/IMG_0202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2/IMG_0206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2/IMG_0210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2/IMG_0214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2/IMG_0218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2/IMG_0220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2/IMG_0224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2/IMG_0226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2/IMG_022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2/IMG_0235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38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2/IMG_0243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2/IMG_0246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2/IMG_0250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2/IMG_0254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2/IMG_0260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2/IMG_0262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2/IMG_0266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2/IMG_0280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2/IMG_0281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2/IMG_0291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41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2/IMG_0294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2/IMG_0298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2/IMG_0304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2/IMG_0311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2/IMG_0313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2/IMG_0317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2/IMG_0320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2/IMG_0321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2/IMG_0324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2/IMG_0329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53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2/IMG_0345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2/IMG_0352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2/IMG_035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6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6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7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Show/IMG_0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Show/IMG_00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3.JPG" descr="/Users/marktittley/Desktop/_Show/IMG_01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28" y="0"/>
            <a:ext cx="9532056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4.jpg" descr="/Users/marktittley/Desktop/_Show/IMG_01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7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5.JPG" descr="/Users/marktittley/Desktop/_Show/IMG_01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504" y="-4288"/>
            <a:ext cx="10837504" cy="6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0.jpg" descr="/Users/marktittley/Desktop/_Show2/IMG_01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02" y="0"/>
            <a:ext cx="1041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0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2a.jpg" descr="/Users/marktittley/Desktop/_Show2/IMG_0132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8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6.JPG" descr="/Users/marktittley/Desktop/_Show2/IMG_01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26"/>
            <a:ext cx="9806676" cy="69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9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0.JPG" descr="/Users/marktittley/Desktop/_Show2/IMG_01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81" y="0"/>
            <a:ext cx="10117562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7.JPG" descr="/Users/marktittley/Desktop/_Show2/IMG_01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90" y="0"/>
            <a:ext cx="991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3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2.JPG" descr="/Users/marktittley/Desktop/_Show2/IMG_01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84" y="0"/>
            <a:ext cx="10653428" cy="68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6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/IMG_001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9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7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8.JPG" descr="/Users/marktittley/Desktop/_Show2/IMG_01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75" y="-90601"/>
            <a:ext cx="10469350" cy="70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7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1.jpg" descr="/Users/marktittley/Desktop/_Show2/IMG_01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86" y="0"/>
            <a:ext cx="10244772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6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6.jpg" descr="/Users/marktittley/Desktop/_Show2/IMG_01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3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8b.jpg" descr="/Users/marktittley/Desktop/_Show2/IMG_0188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5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9.JPG" descr="/Users/marktittley/Desktop/_Show2/IMG_01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265" y="-13257"/>
            <a:ext cx="10727058" cy="68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1.JPG" descr="/Users/marktittley/Desktop/_Show2/IMG_01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93" y="-24800"/>
            <a:ext cx="11509382" cy="69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2.JPG" descr="/Users/marktittley/Desktop/_Show2/IMG_01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390" y="0"/>
            <a:ext cx="10462474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2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4.JPG" descr="/Users/marktittley/Desktop/_Show2/IMG_01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895" y="0"/>
            <a:ext cx="1068579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4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5.jpg" descr="/Users/marktittley/Desktop/_Show2/IMG_01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2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8.JPG" descr="/Users/marktittley/Desktop/_Show2/IMG_0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192" y="-37167"/>
            <a:ext cx="10616612" cy="69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a.jpg" descr="/Users/marktittley/Desktop/_Show/IMG_0036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2.JPG" descr="/Users/marktittley/Desktop/_Show2/IMG_02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804" y="-21593"/>
            <a:ext cx="11610626" cy="68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0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6.JPG" descr="/Users/marktittley/Desktop/_Show2/IMG_02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090" y="-11697"/>
            <a:ext cx="10322090" cy="68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3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0.jpg" descr="/Users/marktittley/Desktop/_Show2/IMG_02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xmlns:p14="http://schemas.microsoft.com/office/powerpoint/2010/main" spd="slow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4.JPG" descr="/Users/marktittley/Desktop/_Show2/IMG_02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497" y="-14899"/>
            <a:ext cx="11978778" cy="68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9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8.JPG" descr="/Users/marktittley/Desktop/_Show2/IMG_02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45" y="-16513"/>
            <a:ext cx="9843490" cy="68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9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0.JPG" descr="/Users/marktittley/Desktop/_Show2/IMG_02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930" y="-17416"/>
            <a:ext cx="9769860" cy="68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5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.jpg" descr="/Users/marktittley/Desktop/_Show2/IMG_02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xmlns:p14="http://schemas.microsoft.com/office/powerpoint/2010/main" spd="slow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6.JPG" descr="/Users/marktittley/Desktop/_Show2/IMG_02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2" y="0"/>
            <a:ext cx="9177904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9.JPG" descr="/Users/marktittley/Desktop/_Show2/IMG_02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04" y="-29301"/>
            <a:ext cx="11316102" cy="69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5.JPG" descr="/Users/marktittley/Desktop/_Show2/IMG_02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60798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2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8.JPG" descr="/Users/marktittley/Desktop/_Show/IMG_00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85" y="0"/>
            <a:ext cx="1064237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3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3.jpg" descr="/Users/marktittley/Desktop/_Show2/IMG_02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5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xmlns:p14="http://schemas.microsoft.com/office/powerpoint/2010/main" spd="slow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6.JPG" descr="/Users/marktittley/Desktop/_Show2/IMG_02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637" y="575"/>
            <a:ext cx="10285274" cy="68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7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50.JPG" descr="/Users/marktittley/Desktop/_Show2/IMG_02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55" y="546319"/>
            <a:ext cx="10073586" cy="577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3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54.jpg" descr="/Users/marktittley/Desktop/_Show2/IMG_02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xmlns:p14="http://schemas.microsoft.com/office/powerpoint/2010/main" spd="slow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0.JPG" descr="/Users/marktittley/Desktop/_Show2/IMG_02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0"/>
            <a:ext cx="5006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2.JPG" descr="/Users/marktittley/Desktop/_Show2/IMG_02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8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6.JPG" descr="/Users/marktittley/Desktop/_Show2/IMG_02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2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0.jpg" descr="/Users/marktittley/Desktop/_Show2/IMG_02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0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xmlns:p14="http://schemas.microsoft.com/office/powerpoint/2010/main" spd="slow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1.JPG" descr="/Users/marktittley/Desktop/_Show2/IMG_02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1.JPG" descr="/Users/marktittley/Desktop/_Show2/IMG_02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43" y="2540"/>
            <a:ext cx="12794016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5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50" y="-37601"/>
            <a:ext cx="10800688" cy="69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5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4.JPG" descr="/Users/marktittley/Desktop/_Show2/IMG_02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62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4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8.JPG" descr="/Users/marktittley/Desktop/_Show2/IMG_02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91" y="0"/>
            <a:ext cx="991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4.JPG" descr="/Users/marktittley/Desktop/_Show2/IMG_03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754" y="0"/>
            <a:ext cx="12990056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6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1.jpg" descr="/Users/marktittley/Desktop/_Show2/IMG_03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7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xmlns:p14="http://schemas.microsoft.com/office/powerpoint/2010/main" spd="slow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3.JPG" descr="/Users/marktittley/Desktop/_Show2/IMG_03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2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7.JPG" descr="/Users/marktittley/Desktop/_Show2/IMG_03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8" y="0"/>
            <a:ext cx="935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8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0.JPG" descr="/Users/marktittley/Desktop/_Show2/IMG_03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8" y="-10160"/>
            <a:ext cx="9281298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8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1.JPG" descr="/Users/marktittley/Desktop/_Show2/IMG_03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20" y="0"/>
            <a:ext cx="956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3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4.JPG" descr="/Users/marktittley/Desktop/_Show2/IMG_03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7241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0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9.JPG" descr="/Users/marktittley/Desktop/_Show2/IMG_03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05" y="0"/>
            <a:ext cx="956881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3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3.JPG" descr="/Users/marktittley/Desktop/_Show/IMG_00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7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5.jpg" descr="/Users/marktittley/Desktop/_Show2/IMG_03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14" y="0"/>
            <a:ext cx="10595428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5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2.JPG" descr="/Users/marktittley/Desktop/_Show2/IMG_03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8662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4.JPG" descr="/Users/marktittley/Desktop/_Show2/IMG_035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r="104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1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2.JPG" descr="/Users/marktittley/Desktop/_Show/IMG_00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7.JPG" descr="/Users/marktittley/Desktop/_Show/IMG_00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4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3.JPG" descr="/Users/marktittley/Desktop/_Show/IMG_00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9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On-screen Show (4:3)</PresentationFormat>
  <Paragraphs>0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2014-09-06T08:32:47Z</dcterms:created>
  <dcterms:modified xsi:type="dcterms:W3CDTF">2014-09-06T08:52:00Z</dcterms:modified>
</cp:coreProperties>
</file>