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5"/>
  </p:notesMasterIdLst>
  <p:sldIdLst>
    <p:sldId id="382" r:id="rId2"/>
    <p:sldId id="468" r:id="rId3"/>
    <p:sldId id="522" r:id="rId4"/>
    <p:sldId id="528" r:id="rId5"/>
    <p:sldId id="385" r:id="rId6"/>
    <p:sldId id="410" r:id="rId7"/>
    <p:sldId id="527" r:id="rId8"/>
    <p:sldId id="523" r:id="rId9"/>
    <p:sldId id="530" r:id="rId10"/>
    <p:sldId id="529" r:id="rId11"/>
    <p:sldId id="531" r:id="rId12"/>
    <p:sldId id="532" r:id="rId13"/>
    <p:sldId id="533" r:id="rId14"/>
    <p:sldId id="535" r:id="rId15"/>
    <p:sldId id="534" r:id="rId16"/>
    <p:sldId id="536" r:id="rId17"/>
    <p:sldId id="524" r:id="rId18"/>
    <p:sldId id="490" r:id="rId19"/>
    <p:sldId id="525" r:id="rId20"/>
    <p:sldId id="484" r:id="rId21"/>
    <p:sldId id="483" r:id="rId22"/>
    <p:sldId id="519" r:id="rId23"/>
    <p:sldId id="383" r:id="rId2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A0003"/>
    <a:srgbClr val="A90205"/>
    <a:srgbClr val="3001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132" autoAdjust="0"/>
    <p:restoredTop sz="90401" autoAdjust="0"/>
  </p:normalViewPr>
  <p:slideViewPr>
    <p:cSldViewPr snapToGrid="0" snapToObjects="1" showGuides="1">
      <p:cViewPr varScale="1">
        <p:scale>
          <a:sx n="83" d="100"/>
          <a:sy n="83" d="100"/>
        </p:scale>
        <p:origin x="-112" y="-136"/>
      </p:cViewPr>
      <p:guideLst>
        <p:guide orient="horz" pos="1157"/>
        <p:guide pos="2875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notesMaster" Target="notesMasters/notesMaster1.xml"/><Relationship Id="rId26" Type="http://schemas.openxmlformats.org/officeDocument/2006/relationships/printerSettings" Target="printerSettings/printerSettings1.bin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A24007-CDD6-8742-8216-33BCA489D74C}" type="datetimeFigureOut">
              <a:rPr lang="en-US" smtClean="0"/>
              <a:t>15/12/04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8F9A47-FA95-6E4D-B4E0-31082CF84F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8848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week is our Christmas Party.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8F9A47-FA95-6E4D-B4E0-31082CF84FA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1722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Z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Video: Angels We Have Heard on High Pentatonix.</a:t>
            </a:r>
            <a:r>
              <a:rPr lang="en-ZA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Z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Get it on YouTube at:</a:t>
            </a:r>
            <a:r>
              <a:rPr lang="en-ZA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https://www.youtube.com/watch?v=VAMzAIH12yc</a:t>
            </a:r>
            <a:endParaRPr lang="en-ZA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8F9A47-FA95-6E4D-B4E0-31082CF84FA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1265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Z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Video: Joy To The World Pentatonix. Get it on YouTube at:</a:t>
            </a:r>
            <a:r>
              <a:rPr lang="en-ZA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https://www.youtube.com/watch?v=-Xo64Q2ucQ8</a:t>
            </a:r>
            <a:endParaRPr lang="en-ZA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8F9A47-FA95-6E4D-B4E0-31082CF84FA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1265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Z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Video: Mistletoe Justin Bieber. Get it on YouTube at:</a:t>
            </a:r>
            <a:r>
              <a:rPr lang="en-ZA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https://www.youtube.com/watch?v=LUjn3RpkcKY</a:t>
            </a:r>
            <a:endParaRPr lang="en-ZA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8F9A47-FA95-6E4D-B4E0-31082CF84FA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12650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Z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Video: Little Drummer Boy Pentatonix.</a:t>
            </a:r>
            <a:r>
              <a:rPr lang="en-ZA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Z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Get it on YouTube at:</a:t>
            </a:r>
            <a:r>
              <a:rPr lang="en-ZA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https://www.youtube.com/watch?v=qJ_MGWio-vc</a:t>
            </a:r>
            <a:endParaRPr lang="en-ZA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8F9A47-FA95-6E4D-B4E0-31082CF84FA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12650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Z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Video: Mary, Did You Know Pentatonix. Get it on YouTube at:</a:t>
            </a:r>
            <a:r>
              <a:rPr lang="en-ZA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https://www.youtube.com/watch?v=ifCWN5pJGIE</a:t>
            </a:r>
            <a:endParaRPr lang="en-ZA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8F9A47-FA95-6E4D-B4E0-31082CF84FA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12650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Z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Video: Silent Night Pentatonix. Get it on YouTube at:</a:t>
            </a:r>
            <a:r>
              <a:rPr lang="en-ZA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https://www.youtube.com/watch?v=sme8N2pzRx8</a:t>
            </a:r>
            <a:endParaRPr lang="en-ZA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8F9A47-FA95-6E4D-B4E0-31082CF84FA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12650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Z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Video: That’s Christmas To Me Pentatonix. Get it on YouTube at:</a:t>
            </a:r>
            <a:r>
              <a:rPr lang="en-ZA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https://www.youtube.com/watch?v=pFjdfjrtf1Q</a:t>
            </a:r>
            <a:endParaRPr lang="en-ZA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8F9A47-FA95-6E4D-B4E0-31082CF84FA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12650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Z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GIFT</a:t>
            </a:r>
            <a:r>
              <a:rPr lang="en-ZA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Game: You were asked to bring a wrapped gift tonight. And we are going to sit in a big cricle (2 circles if there are way too many people for the game) and the first person will get a gift from the middle of the circle and open it. They keep the gift. The next person selects a gift and opens it - and can either keep it or swop with the person before them. No one can refuse to swop! The next person selects a gift opens it and can either keep it or swop with anyone who went before. In the end the last person gets to swop with anyone in the group.</a:t>
            </a:r>
            <a:endParaRPr lang="en-ZA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8F9A47-FA95-6E4D-B4E0-31082CF84FA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12650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Take it Deeper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- It is time to think a bit deeper about Christmas!</a:t>
            </a:r>
            <a:endParaRPr lang="en-ZA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8F9A47-FA95-6E4D-B4E0-31082CF84FA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12650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ZA" dirty="0" smtClean="0">
                <a:latin typeface="Calibri" charset="0"/>
              </a:rPr>
              <a:t>Question #1:</a:t>
            </a:r>
            <a:r>
              <a:rPr lang="en-ZA" baseline="0" dirty="0" smtClean="0">
                <a:latin typeface="Calibri" charset="0"/>
              </a:rPr>
              <a:t> What do you love most about Christmas time?</a:t>
            </a:r>
            <a:endParaRPr lang="en-ZA" dirty="0" smtClean="0">
              <a:latin typeface="Calibri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8F9A47-FA95-6E4D-B4E0-31082CF84FA7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1265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Welcome to regulars</a:t>
            </a:r>
            <a:r>
              <a:rPr lang="en-US" baseline="0" dirty="0" smtClean="0"/>
              <a:t> and newcomers.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8F9A47-FA95-6E4D-B4E0-31082CF84FA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36411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50938" y="692150"/>
            <a:ext cx="4556125" cy="34163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Video #1. The Story Short Film. Get it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on YouTube at: https://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www.youtube.com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watch?v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=f0gfIvN9zv4</a:t>
            </a:r>
            <a:endParaRPr lang="en-ZA" dirty="0">
              <a:latin typeface="Calibri" charset="0"/>
            </a:endParaRPr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Geneva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30B844DE-FB68-DA40-A83A-7B83C092994A}" type="slidenum">
              <a:rPr lang="en-ZA">
                <a:latin typeface="Calibri" charset="0"/>
              </a:rPr>
              <a:pPr eaLnBrk="1" hangingPunct="1"/>
              <a:t>20</a:t>
            </a:fld>
            <a:endParaRPr lang="en-ZA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ZA" dirty="0" smtClean="0">
                <a:latin typeface="Calibri" charset="0"/>
              </a:rPr>
              <a:t>Question #2:</a:t>
            </a:r>
            <a:r>
              <a:rPr lang="en-ZA" baseline="0" dirty="0" smtClean="0">
                <a:latin typeface="Calibri" charset="0"/>
              </a:rPr>
              <a:t> What have you done with the Christmas story? Have you made it your own yet? If not, why not?</a:t>
            </a:r>
            <a:endParaRPr lang="en-ZA" dirty="0" smtClean="0">
              <a:latin typeface="Calibri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8F9A47-FA95-6E4D-B4E0-31082CF84FA7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12650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Z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Pray for each other to be kept safe over the holiday period and truly understand the real meaning of Christmas!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8F9A47-FA95-6E4D-B4E0-31082CF84FA7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12650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We are taking a break until school re-opens on the 15 January 2016.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8F9A47-FA95-6E4D-B4E0-31082CF84FA7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6466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We are taking a break until school re-opens on the 15 January 2016.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8F9A47-FA95-6E4D-B4E0-31082CF84FA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6466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When we will be launching our brand new Escape Friday series.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8F9A47-FA95-6E4D-B4E0-31082CF84FA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6466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Join</a:t>
            </a:r>
            <a:r>
              <a:rPr lang="en-US" baseline="0" dirty="0" smtClean="0"/>
              <a:t> us on Sunday </a:t>
            </a:r>
            <a:r>
              <a:rPr lang="en-US" baseline="0" dirty="0" smtClean="0"/>
              <a:t>morning </a:t>
            </a:r>
            <a:r>
              <a:rPr lang="en-US" baseline="0" dirty="0" smtClean="0"/>
              <a:t>either at 8:30 or at 10:30 for The Revelation Series</a:t>
            </a:r>
            <a:r>
              <a:rPr lang="en-US" baseline="0" dirty="0" smtClean="0"/>
              <a:t>. It is the last Sunday in this series.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8F9A47-FA95-6E4D-B4E0-31082CF84FA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325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So, welcome </a:t>
            </a:r>
            <a:r>
              <a:rPr lang="en-US" dirty="0" smtClean="0"/>
              <a:t>to our Christmas Party.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8F9A47-FA95-6E4D-B4E0-31082CF84FA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6466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Z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Video: Happy Christmas from the Angry Birds Hatchlings.</a:t>
            </a:r>
            <a:r>
              <a:rPr lang="en-ZA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Z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Get it on YouTube at: https://www.youtube.com/watch?v=6e_ERHp7ms0</a:t>
            </a:r>
            <a:endParaRPr lang="en-ZA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8F9A47-FA95-6E4D-B4E0-31082CF84FA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1265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Z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Video: Mogs Christmas Calamity. Get it on YouTube at: https://www.youtube.com/watch?v=kuRn2S7iPNU</a:t>
            </a:r>
            <a:endParaRPr lang="en-ZA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8F9A47-FA95-6E4D-B4E0-31082CF84FA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1265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Z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BIG Feast: It is time for our Christmas Dinner and Desert. Enjoy!</a:t>
            </a:r>
            <a:endParaRPr lang="en-ZA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8F9A47-FA95-6E4D-B4E0-31082CF84FA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1265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17A63-4EA9-4543-8FBB-65EA968A8C3B}" type="datetimeFigureOut">
              <a:rPr lang="en-US" smtClean="0"/>
              <a:t>15/12/04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65D68-5C8F-2840-97E5-5B704BB7A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7803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17A63-4EA9-4543-8FBB-65EA968A8C3B}" type="datetimeFigureOut">
              <a:rPr lang="en-US" smtClean="0"/>
              <a:t>15/12/04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65D68-5C8F-2840-97E5-5B704BB7A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7439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17A63-4EA9-4543-8FBB-65EA968A8C3B}" type="datetimeFigureOut">
              <a:rPr lang="en-US" smtClean="0"/>
              <a:t>15/12/04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65D68-5C8F-2840-97E5-5B704BB7A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0604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17A63-4EA9-4543-8FBB-65EA968A8C3B}" type="datetimeFigureOut">
              <a:rPr lang="en-US" smtClean="0"/>
              <a:t>15/12/04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65D68-5C8F-2840-97E5-5B704BB7A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1810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17A63-4EA9-4543-8FBB-65EA968A8C3B}" type="datetimeFigureOut">
              <a:rPr lang="en-US" smtClean="0"/>
              <a:t>15/12/04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65D68-5C8F-2840-97E5-5B704BB7A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3676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17A63-4EA9-4543-8FBB-65EA968A8C3B}" type="datetimeFigureOut">
              <a:rPr lang="en-US" smtClean="0"/>
              <a:t>15/12/04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65D68-5C8F-2840-97E5-5B704BB7A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2689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17A63-4EA9-4543-8FBB-65EA968A8C3B}" type="datetimeFigureOut">
              <a:rPr lang="en-US" smtClean="0"/>
              <a:t>15/12/04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65D68-5C8F-2840-97E5-5B704BB7A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7387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17A63-4EA9-4543-8FBB-65EA968A8C3B}" type="datetimeFigureOut">
              <a:rPr lang="en-US" smtClean="0"/>
              <a:t>15/12/04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65D68-5C8F-2840-97E5-5B704BB7A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6748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17A63-4EA9-4543-8FBB-65EA968A8C3B}" type="datetimeFigureOut">
              <a:rPr lang="en-US" smtClean="0"/>
              <a:t>15/12/04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65D68-5C8F-2840-97E5-5B704BB7A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8734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17A63-4EA9-4543-8FBB-65EA968A8C3B}" type="datetimeFigureOut">
              <a:rPr lang="en-US" smtClean="0"/>
              <a:t>15/12/04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65D68-5C8F-2840-97E5-5B704BB7A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1780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17A63-4EA9-4543-8FBB-65EA968A8C3B}" type="datetimeFigureOut">
              <a:rPr lang="en-US" smtClean="0"/>
              <a:t>15/12/04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65D68-5C8F-2840-97E5-5B704BB7A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9896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C17A63-4EA9-4543-8FBB-65EA968A8C3B}" type="datetimeFigureOut">
              <a:rPr lang="en-US" smtClean="0"/>
              <a:t>15/12/04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B65D68-5C8F-2840-97E5-5B704BB7A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5909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7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8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9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0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1.jp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0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21554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89309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"/>
    </mc:Choice>
    <mc:Fallback xmlns="">
      <p:transition xmlns:p14="http://schemas.microsoft.com/office/powerpoint/2010/main" spd="slow" advClick="0" advTm="1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13840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"/>
    </mc:Choice>
    <mc:Fallback xmlns="">
      <p:transition xmlns:p14="http://schemas.microsoft.com/office/powerpoint/2010/main" spd="slow" advClick="0" advTm="1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60635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"/>
    </mc:Choice>
    <mc:Fallback xmlns="">
      <p:transition xmlns:p14="http://schemas.microsoft.com/office/powerpoint/2010/main" spd="slow" advClick="0" advTm="1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04562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"/>
    </mc:Choice>
    <mc:Fallback xmlns="">
      <p:transition xmlns:p14="http://schemas.microsoft.com/office/powerpoint/2010/main" spd="slow" advClick="0" advTm="1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84756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"/>
    </mc:Choice>
    <mc:Fallback xmlns="">
      <p:transition xmlns:p14="http://schemas.microsoft.com/office/powerpoint/2010/main" spd="slow" advClick="0" advTm="1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35990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"/>
    </mc:Choice>
    <mc:Fallback xmlns="">
      <p:transition xmlns:p14="http://schemas.microsoft.com/office/powerpoint/2010/main" spd="slow" advClick="0" advTm="1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59972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"/>
    </mc:Choice>
    <mc:Fallback xmlns="">
      <p:transition xmlns:p14="http://schemas.microsoft.com/office/powerpoint/2010/main" spd="slow" advClick="0" advTm="1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7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641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8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59434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lide19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90974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0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6002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203423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lide2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60780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lide2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7661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02385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0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4654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04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1894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05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5960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06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93009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32876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xmlns:p14="http://schemas.microsoft.com/office/powerpoint/2010/main" spd="slow" advClick="0" advTm="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621333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09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3800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4261</TotalTime>
  <Words>588</Words>
  <Application>Microsoft Macintosh PowerPoint</Application>
  <PresentationFormat>On-screen Show (4:3)</PresentationFormat>
  <Paragraphs>46</Paragraphs>
  <Slides>23</Slides>
  <Notes>23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mark@hispeoplejoburg.org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Mark Tittley</dc:creator>
  <cp:lastModifiedBy>Mark Tittley</cp:lastModifiedBy>
  <cp:revision>306</cp:revision>
  <dcterms:created xsi:type="dcterms:W3CDTF">2015-09-10T12:52:54Z</dcterms:created>
  <dcterms:modified xsi:type="dcterms:W3CDTF">2015-12-04T13:47:20Z</dcterms:modified>
</cp:coreProperties>
</file>