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4" r:id="rId7"/>
    <p:sldId id="266" r:id="rId8"/>
    <p:sldId id="268" r:id="rId9"/>
    <p:sldId id="269" r:id="rId10"/>
    <p:sldId id="270" r:id="rId11"/>
    <p:sldId id="271" r:id="rId12"/>
    <p:sldId id="272" r:id="rId13"/>
    <p:sldId id="273" r:id="rId14"/>
    <p:sldId id="275" r:id="rId15"/>
    <p:sldId id="276" r:id="rId16"/>
    <p:sldId id="277" r:id="rId17"/>
    <p:sldId id="278" r:id="rId18"/>
    <p:sldId id="281" r:id="rId19"/>
    <p:sldId id="282" r:id="rId20"/>
    <p:sldId id="286" r:id="rId21"/>
    <p:sldId id="288" r:id="rId22"/>
    <p:sldId id="290" r:id="rId23"/>
    <p:sldId id="293" r:id="rId24"/>
    <p:sldId id="296" r:id="rId25"/>
    <p:sldId id="304" r:id="rId26"/>
    <p:sldId id="307" r:id="rId27"/>
    <p:sldId id="310" r:id="rId28"/>
    <p:sldId id="311" r:id="rId29"/>
    <p:sldId id="319" r:id="rId30"/>
    <p:sldId id="320" r:id="rId31"/>
    <p:sldId id="322" r:id="rId32"/>
    <p:sldId id="323" r:id="rId33"/>
    <p:sldId id="326" r:id="rId34"/>
    <p:sldId id="332" r:id="rId35"/>
    <p:sldId id="335" r:id="rId36"/>
    <p:sldId id="337" r:id="rId37"/>
    <p:sldId id="338" r:id="rId38"/>
    <p:sldId id="339" r:id="rId39"/>
    <p:sldId id="341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60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4564-C888-C34F-8257-21C7FE392377}" type="datetimeFigureOut">
              <a:rPr lang="en-US" smtClean="0"/>
              <a:t>15/12/05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3E26-AD3E-E042-A80F-50F1EEFD5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47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4564-C888-C34F-8257-21C7FE392377}" type="datetimeFigureOut">
              <a:rPr lang="en-US" smtClean="0"/>
              <a:t>15/12/05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3E26-AD3E-E042-A80F-50F1EEFD5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07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4564-C888-C34F-8257-21C7FE392377}" type="datetimeFigureOut">
              <a:rPr lang="en-US" smtClean="0"/>
              <a:t>15/12/05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3E26-AD3E-E042-A80F-50F1EEFD5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24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4564-C888-C34F-8257-21C7FE392377}" type="datetimeFigureOut">
              <a:rPr lang="en-US" smtClean="0"/>
              <a:t>15/12/05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3E26-AD3E-E042-A80F-50F1EEFD5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09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4564-C888-C34F-8257-21C7FE392377}" type="datetimeFigureOut">
              <a:rPr lang="en-US" smtClean="0"/>
              <a:t>15/12/05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3E26-AD3E-E042-A80F-50F1EEFD5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19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4564-C888-C34F-8257-21C7FE392377}" type="datetimeFigureOut">
              <a:rPr lang="en-US" smtClean="0"/>
              <a:t>15/12/05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3E26-AD3E-E042-A80F-50F1EEFD5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69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4564-C888-C34F-8257-21C7FE392377}" type="datetimeFigureOut">
              <a:rPr lang="en-US" smtClean="0"/>
              <a:t>15/12/05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3E26-AD3E-E042-A80F-50F1EEFD5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99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4564-C888-C34F-8257-21C7FE392377}" type="datetimeFigureOut">
              <a:rPr lang="en-US" smtClean="0"/>
              <a:t>15/12/05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3E26-AD3E-E042-A80F-50F1EEFD5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17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4564-C888-C34F-8257-21C7FE392377}" type="datetimeFigureOut">
              <a:rPr lang="en-US" smtClean="0"/>
              <a:t>15/12/05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3E26-AD3E-E042-A80F-50F1EEFD5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03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4564-C888-C34F-8257-21C7FE392377}" type="datetimeFigureOut">
              <a:rPr lang="en-US" smtClean="0"/>
              <a:t>15/12/05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3E26-AD3E-E042-A80F-50F1EEFD5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96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4564-C888-C34F-8257-21C7FE392377}" type="datetimeFigureOut">
              <a:rPr lang="en-US" smtClean="0"/>
              <a:t>15/12/05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3E26-AD3E-E042-A80F-50F1EEFD5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1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D4564-C888-C34F-8257-21C7FE392377}" type="datetimeFigureOut">
              <a:rPr lang="en-US" smtClean="0"/>
              <a:t>15/12/05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13E26-AD3E-E042-A80F-50F1EEFD5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8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0024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0025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0026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0031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0036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0037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0038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0039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0044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0046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0003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0051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0053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0056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0059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0063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0077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0083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0088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0091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0105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0004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0106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0108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0109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0112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0122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0128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0131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0132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0133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IMG_0135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0012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0015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0018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0020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0022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0023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17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4.jpg" descr="/Users/marktittley/Desktop/_Show/IMG_00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45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5.jpg" descr="/Users/marktittley/Desktop/_Show/IMG_002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31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6.jpg" descr="/Users/marktittley/Desktop/_Show/IMG_002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48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1.jpg" descr="/Users/marktittley/Desktop/_Show/IMG_003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88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6.jpg" descr="/Users/marktittley/Desktop/_Show/IMG_003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92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7.jpg" descr="/Users/marktittley/Desktop/_Show/IMG_00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94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8.jpg" descr="/Users/marktittley/Desktop/_Show/IMG_003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37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9.jpg" descr="/Users/marktittley/Desktop/_Show/IMG_003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13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4.jpg" descr="/Users/marktittley/Desktop/_Show/IMG_004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31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6.jpg" descr="/Users/marktittley/Desktop/_Show/IMG_004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95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3.jpg" descr="/Users/marktittley/Desktop/_Show/IMG_000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58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1.jpg" descr="/Users/marktittley/Desktop/_Show/IMG_005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40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3.jpg" descr="/Users/marktittley/Desktop/_Show/IMG_005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6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6.jpg" descr="/Users/marktittley/Desktop/_Show/IMG_005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22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9.jpg" descr="/Users/marktittley/Desktop/_Show/IMG_005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44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3.jpg" descr="/Users/marktittley/Desktop/_Show/IMG_006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52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7.jpg" descr="/Users/marktittley/Desktop/_Show/IMG_007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6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3.jpg" descr="/Users/marktittley/Desktop/_Show/IMG_008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85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8.jpg" descr="/Users/marktittley/Desktop/_Show/IMG_008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30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1.jpg" descr="/Users/marktittley/Desktop/_Show/IMG_009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42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5.jpg" descr="/Users/marktittley/Desktop/_Show/IMG_010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92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4.jpg" descr="/Users/marktittley/Desktop/_Show/IMG_000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1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6.jpg" descr="/Users/marktittley/Desktop/_Show/IMG_010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0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8.jpg" descr="/Users/marktittley/Desktop/_Show/IMG_01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7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9.jpg" descr="/Users/marktittley/Desktop/_Show/IMG_010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23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2.jpg" descr="/Users/marktittley/Desktop/_Show/IMG_011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85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2.jpg" descr="/Users/marktittley/Desktop/_Show/IMG_012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16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8.jpg" descr="/Users/marktittley/Desktop/_Show/IMG_012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1.jpg" descr="/Users/marktittley/Desktop/_Show/IMG_013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53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2.jpg" descr="/Users/marktittley/Desktop/_Show/IMG_013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90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3.jpg" descr="/Users/marktittley/Desktop/_Show/IMG_013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68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5.jpg" descr="/Users/marktittley/Desktop/_Show/IMG_013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41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2.jpg" descr="/Users/marktittley/Desktop/_Show/IMG_001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01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5.jpg" descr="/Users/marktittley/Desktop/_Show/IMG_001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60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8.jpg" descr="/Users/marktittley/Desktop/_Show/IMG_001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41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0.jpg" descr="/Users/marktittley/Desktop/_Show/IMG_00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92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2.jpg" descr="/Users/marktittley/Desktop/_Show/IMG_002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26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3.jpg" descr="/Users/marktittley/Desktop/_Show/IMG_002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90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On-screen Show (4:3)</PresentationFormat>
  <Paragraphs>0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2</cp:revision>
  <dcterms:created xsi:type="dcterms:W3CDTF">2015-12-05T05:10:58Z</dcterms:created>
  <dcterms:modified xsi:type="dcterms:W3CDTF">2015-12-05T05:15:28Z</dcterms:modified>
</cp:coreProperties>
</file>