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82" r:id="rId2"/>
    <p:sldId id="468" r:id="rId3"/>
    <p:sldId id="384" r:id="rId4"/>
    <p:sldId id="385" r:id="rId5"/>
    <p:sldId id="410" r:id="rId6"/>
    <p:sldId id="381" r:id="rId7"/>
    <p:sldId id="453" r:id="rId8"/>
    <p:sldId id="477" r:id="rId9"/>
    <p:sldId id="482" r:id="rId10"/>
    <p:sldId id="491" r:id="rId11"/>
    <p:sldId id="496" r:id="rId12"/>
    <p:sldId id="495" r:id="rId13"/>
    <p:sldId id="497" r:id="rId14"/>
    <p:sldId id="492" r:id="rId15"/>
    <p:sldId id="498" r:id="rId16"/>
    <p:sldId id="493" r:id="rId17"/>
    <p:sldId id="499" r:id="rId18"/>
    <p:sldId id="494" r:id="rId19"/>
    <p:sldId id="501" r:id="rId20"/>
    <p:sldId id="490" r:id="rId21"/>
    <p:sldId id="469" r:id="rId22"/>
    <p:sldId id="485" r:id="rId23"/>
    <p:sldId id="484" r:id="rId24"/>
    <p:sldId id="483" r:id="rId25"/>
    <p:sldId id="464" r:id="rId26"/>
    <p:sldId id="383" r:id="rId27"/>
    <p:sldId id="31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2" autoAdjust="0"/>
    <p:restoredTop sz="90401" autoAdjust="0"/>
  </p:normalViewPr>
  <p:slideViewPr>
    <p:cSldViewPr snapToGrid="0" snapToObjects="1" showGuides="1">
      <p:cViewPr varScale="1">
        <p:scale>
          <a:sx n="78" d="100"/>
          <a:sy n="78" d="100"/>
        </p:scale>
        <p:origin x="-392" y="-120"/>
      </p:cViewPr>
      <p:guideLst>
        <p:guide orient="horz" pos="1157"/>
        <p:guide pos="41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15/11/19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week is cr8 </a:t>
            </a:r>
            <a:r>
              <a:rPr lang="en-US" sz="1200" b="0" dirty="0" smtClean="0"/>
              <a:t>DRAMA </a:t>
            </a:r>
            <a:r>
              <a:rPr lang="en-US" dirty="0" smtClean="0"/>
              <a:t>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the four songs that will be randomly allocated to each group. Each song will be about 2</a:t>
            </a:r>
            <a:r>
              <a:rPr lang="en-Z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 long and will play while you perform.</a:t>
            </a:r>
            <a:endParaRPr lang="en-ZA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#1:</a:t>
            </a:r>
            <a:r>
              <a:rPr lang="en-Z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Back The River by James May</a:t>
            </a:r>
          </a:p>
          <a:p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dirty="0" smtClean="0"/>
              <a:t>Tried to keep you close to me,</a:t>
            </a:r>
          </a:p>
          <a:p>
            <a:r>
              <a:rPr lang="en-ZA" dirty="0" smtClean="0"/>
              <a:t>But life got in between</a:t>
            </a:r>
          </a:p>
          <a:p>
            <a:r>
              <a:rPr lang="en-ZA" dirty="0" smtClean="0"/>
              <a:t>Tried to square not being there</a:t>
            </a:r>
          </a:p>
          <a:p>
            <a:r>
              <a:rPr lang="en-ZA" dirty="0" smtClean="0"/>
              <a:t>But think that I should've been</a:t>
            </a:r>
          </a:p>
          <a:p>
            <a:endParaRPr lang="en-ZA" dirty="0" smtClean="0"/>
          </a:p>
          <a:p>
            <a:r>
              <a:rPr lang="en-ZA" dirty="0" smtClean="0"/>
              <a:t>Hold back the river, let me look in your eyes</a:t>
            </a:r>
          </a:p>
          <a:p>
            <a:r>
              <a:rPr lang="en-ZA" dirty="0" smtClean="0"/>
              <a:t>Hold back the river, so I</a:t>
            </a:r>
          </a:p>
          <a:p>
            <a:r>
              <a:rPr lang="en-ZA" dirty="0" smtClean="0"/>
              <a:t>Can stop for a minute and see where you hide</a:t>
            </a:r>
          </a:p>
          <a:p>
            <a:r>
              <a:rPr lang="en-ZA" dirty="0" smtClean="0"/>
              <a:t>Hold back the river, hold back</a:t>
            </a:r>
          </a:p>
          <a:p>
            <a:endParaRPr lang="en-ZA" dirty="0" smtClean="0"/>
          </a:p>
          <a:p>
            <a:r>
              <a:rPr lang="en-ZA" dirty="0" smtClean="0"/>
              <a:t>Once upon a different life</a:t>
            </a:r>
          </a:p>
          <a:p>
            <a:r>
              <a:rPr lang="en-ZA" dirty="0" smtClean="0"/>
              <a:t>We rode our bikes into the sky</a:t>
            </a:r>
          </a:p>
          <a:p>
            <a:r>
              <a:rPr lang="en-ZA" dirty="0" smtClean="0"/>
              <a:t>But now we're caught against the tide</a:t>
            </a:r>
          </a:p>
          <a:p>
            <a:r>
              <a:rPr lang="en-ZA" dirty="0" smtClean="0"/>
              <a:t>Those distant days all flashing by</a:t>
            </a:r>
          </a:p>
          <a:p>
            <a:endParaRPr lang="en-ZA" dirty="0" smtClean="0"/>
          </a:p>
          <a:p>
            <a:r>
              <a:rPr lang="en-ZA" dirty="0" smtClean="0"/>
              <a:t>Hold back the river, let me look in your eyes</a:t>
            </a:r>
          </a:p>
          <a:p>
            <a:r>
              <a:rPr lang="en-ZA" dirty="0" smtClean="0"/>
              <a:t>Hold back the river, so I</a:t>
            </a:r>
          </a:p>
          <a:p>
            <a:r>
              <a:rPr lang="en-ZA" dirty="0" smtClean="0"/>
              <a:t>Can stop for a minute and be by your side</a:t>
            </a:r>
          </a:p>
          <a:p>
            <a:r>
              <a:rPr lang="en-ZA" dirty="0" smtClean="0"/>
              <a:t>Hold back the river, hold back</a:t>
            </a:r>
          </a:p>
          <a:p>
            <a:endParaRPr lang="en-ZA" dirty="0" smtClean="0"/>
          </a:p>
          <a:p>
            <a:r>
              <a:rPr lang="en-ZA" dirty="0" smtClean="0"/>
              <a:t>Hold back the river, let me look in your eyes</a:t>
            </a:r>
          </a:p>
          <a:p>
            <a:r>
              <a:rPr lang="en-ZA" dirty="0" smtClean="0"/>
              <a:t>Hold back the river, so I</a:t>
            </a:r>
          </a:p>
          <a:p>
            <a:r>
              <a:rPr lang="en-ZA" dirty="0" smtClean="0"/>
              <a:t>Can stop for a minute and see where you hide</a:t>
            </a:r>
          </a:p>
          <a:p>
            <a:r>
              <a:rPr lang="en-ZA" dirty="0" smtClean="0"/>
              <a:t>Hold back the river, hold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Video: </a:t>
            </a:r>
            <a:r>
              <a:rPr lang="en-Z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Back the River by James Bay. Get it on YouTube at: </a:t>
            </a:r>
            <a:r>
              <a:rPr lang="en-ZA" dirty="0" smtClean="0"/>
              <a:t>https://www.youtube.com/watch?v=mqiH0ZSkM9I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#2:</a:t>
            </a:r>
            <a:r>
              <a:rPr lang="en-Z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 We Lost in the Fire</a:t>
            </a:r>
          </a:p>
          <a:p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dirty="0" smtClean="0"/>
              <a:t>Things we lost to the flames</a:t>
            </a:r>
          </a:p>
          <a:p>
            <a:r>
              <a:rPr lang="en-ZA" dirty="0" smtClean="0"/>
              <a:t>Things we'll never see again</a:t>
            </a:r>
          </a:p>
          <a:p>
            <a:r>
              <a:rPr lang="en-ZA" dirty="0" smtClean="0"/>
              <a:t>All that we've amassed</a:t>
            </a:r>
          </a:p>
          <a:p>
            <a:r>
              <a:rPr lang="en-ZA" dirty="0" smtClean="0"/>
              <a:t>Sits before us, shattered into ash</a:t>
            </a:r>
          </a:p>
          <a:p>
            <a:endParaRPr lang="en-ZA" dirty="0" smtClean="0"/>
          </a:p>
          <a:p>
            <a:r>
              <a:rPr lang="en-ZA" dirty="0" smtClean="0"/>
              <a:t>Chorus:</a:t>
            </a:r>
          </a:p>
          <a:p>
            <a:r>
              <a:rPr lang="en-ZA" dirty="0" smtClean="0"/>
              <a:t>These are the things, the things we lost</a:t>
            </a:r>
          </a:p>
          <a:p>
            <a:r>
              <a:rPr lang="en-ZA" dirty="0" smtClean="0"/>
              <a:t>The things we lost in the fire fire fire</a:t>
            </a:r>
          </a:p>
          <a:p>
            <a:r>
              <a:rPr lang="en-ZA" dirty="0" smtClean="0"/>
              <a:t>These are the things, the things we lost</a:t>
            </a:r>
          </a:p>
          <a:p>
            <a:r>
              <a:rPr lang="en-ZA" dirty="0" smtClean="0"/>
              <a:t>The things we lost in the fire fire fire</a:t>
            </a:r>
          </a:p>
          <a:p>
            <a:endParaRPr lang="en-ZA" dirty="0" smtClean="0"/>
          </a:p>
          <a:p>
            <a:r>
              <a:rPr lang="en-ZA" dirty="0" smtClean="0"/>
              <a:t>We sat and made a list</a:t>
            </a:r>
          </a:p>
          <a:p>
            <a:r>
              <a:rPr lang="en-ZA" dirty="0" smtClean="0"/>
              <a:t>Of all the things that we had</a:t>
            </a:r>
          </a:p>
          <a:p>
            <a:r>
              <a:rPr lang="en-ZA" dirty="0" smtClean="0"/>
              <a:t>Down the backs of table tops</a:t>
            </a:r>
          </a:p>
          <a:p>
            <a:r>
              <a:rPr lang="en-ZA" dirty="0" smtClean="0"/>
              <a:t>Ticket stubs and your diaries</a:t>
            </a:r>
          </a:p>
          <a:p>
            <a:endParaRPr lang="en-ZA" dirty="0" smtClean="0"/>
          </a:p>
          <a:p>
            <a:r>
              <a:rPr lang="en-ZA" dirty="0" smtClean="0"/>
              <a:t>I read them all one day</a:t>
            </a:r>
          </a:p>
          <a:p>
            <a:r>
              <a:rPr lang="en-ZA" dirty="0" smtClean="0"/>
              <a:t>When loneliness came and you were away</a:t>
            </a:r>
          </a:p>
          <a:p>
            <a:r>
              <a:rPr lang="en-ZA" dirty="0" smtClean="0"/>
              <a:t>Oh they told me nothing new,</a:t>
            </a:r>
          </a:p>
          <a:p>
            <a:r>
              <a:rPr lang="en-ZA" dirty="0" smtClean="0"/>
              <a:t>But I love to read the words you used</a:t>
            </a:r>
          </a:p>
          <a:p>
            <a:endParaRPr lang="en-ZA" dirty="0" smtClean="0"/>
          </a:p>
          <a:p>
            <a:r>
              <a:rPr lang="en-ZA" dirty="0" smtClean="0"/>
              <a:t>Chorus:</a:t>
            </a:r>
          </a:p>
          <a:p>
            <a:endParaRPr lang="en-ZA" dirty="0" smtClean="0"/>
          </a:p>
          <a:p>
            <a:r>
              <a:rPr lang="en-ZA" dirty="0" smtClean="0"/>
              <a:t>I was the match and you were the rock</a:t>
            </a:r>
          </a:p>
          <a:p>
            <a:r>
              <a:rPr lang="en-ZA" dirty="0" smtClean="0"/>
              <a:t>Maybe we started this fire</a:t>
            </a:r>
          </a:p>
          <a:p>
            <a:r>
              <a:rPr lang="en-ZA" dirty="0" smtClean="0"/>
              <a:t>We sat apart and watched</a:t>
            </a:r>
          </a:p>
          <a:p>
            <a:r>
              <a:rPr lang="en-ZA" dirty="0" smtClean="0"/>
              <a:t>All we had burned on the pyre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Video: </a:t>
            </a:r>
            <a:r>
              <a:rPr lang="en-Z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 We Lost in the Fire by Bastille. Get it on YouTube at: </a:t>
            </a:r>
            <a:r>
              <a:rPr lang="en-ZA" dirty="0" smtClean="0"/>
              <a:t>https://www.youtube.com/watch?v=MGR4U7W1dZU</a:t>
            </a:r>
          </a:p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#3:</a:t>
            </a:r>
            <a:r>
              <a:rPr lang="en-Z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Top Of The World by Imagine Dragons</a:t>
            </a:r>
          </a:p>
          <a:p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 1: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love somebody better tell them while they’re here ’cause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just may run away from you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You’ll never know quite when, well then again it just depends on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long of time is left for you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I’ve had the highest mountains, I’ve had the deepest rivers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have it all but life keeps moving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take it in but don’t look down</a:t>
            </a:r>
          </a:p>
          <a:p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Chorus: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‘Cause I’m on top of the world, ‘ay, I’m on top of the world, ‘ay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Waiting on this for a while now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Paying my dues to the dirt, I’ve been waiting to smile, ‘ay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 holding it in for a while, ‘ay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you with me if I can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 dreaming of this since a child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on top of the world.</a:t>
            </a:r>
          </a:p>
          <a:p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 2: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I’ve tried to cut these corners, try to take the easy way out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kept on falling short of something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coulda gave up then but then again I couldn’t have ’cause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I’ve traveled all this way for something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take it in but don’t look down</a:t>
            </a:r>
          </a:p>
          <a:p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Chorus:</a:t>
            </a:r>
          </a:p>
          <a:p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 know it’s hard when you’re falling down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it’s a long way up when you hit the ground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up now, get up, get up now.</a:t>
            </a:r>
          </a:p>
          <a:p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Video: </a:t>
            </a:r>
            <a:r>
              <a:rPr lang="en-Z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Top of the World by </a:t>
            </a:r>
            <a:r>
              <a:rPr lang="en-ZA" dirty="0" smtClean="0"/>
              <a:t>Imagine</a:t>
            </a:r>
            <a:r>
              <a:rPr lang="en-ZA" baseline="0" dirty="0" smtClean="0"/>
              <a:t> Dragons. Get it on YouTube at: </a:t>
            </a:r>
            <a:r>
              <a:rPr lang="en-ZA" dirty="0" smtClean="0"/>
              <a:t>https://www.youtube.com/watch?v=w5tWYmIOWGk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#4: </a:t>
            </a:r>
            <a:r>
              <a:rPr lang="en-Z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Nights by Avicii</a:t>
            </a:r>
          </a:p>
          <a:p>
            <a:endParaRPr lang="en-Z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Hey, once upon a younger year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all our shadows disappeared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animals inside came out to play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Hey, went face to face with all our fears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Learned our lessons through the tears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 memories we knew would never fade</a:t>
            </a:r>
          </a:p>
          <a:p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Chorus: 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day my father—he told me,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"Son, don't let it slip away."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took me in his arms, I heard him say,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"When you get older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wild heart will live for younger days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of me if ever you're afraid."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said, "One day you'll leave this world behind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live a life you will remember."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father told me when I was just a child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the nights that never die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father told me</a:t>
            </a:r>
          </a:p>
          <a:p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thunder clouds start pouring down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 a fire they can't put out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Carve your name into those shining stars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said, "Go venture far beyond these shores.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Don't forsake this life of yours.</a:t>
            </a: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I'll guide you home no matter where you are."</a:t>
            </a:r>
          </a:p>
          <a:p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Chorus: </a:t>
            </a:r>
          </a:p>
          <a:p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Video: </a:t>
            </a:r>
            <a:r>
              <a:rPr lang="en-Z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Nights by </a:t>
            </a:r>
            <a:r>
              <a:rPr lang="en-ZA" dirty="0" smtClean="0"/>
              <a:t>Avicii. Get</a:t>
            </a:r>
            <a:r>
              <a:rPr lang="en-ZA" baseline="0" dirty="0" smtClean="0"/>
              <a:t> it on YouTube at: </a:t>
            </a:r>
            <a:r>
              <a:rPr lang="en-ZA" dirty="0" smtClean="0"/>
              <a:t>https://www.youtube.com/watch?v=UtF6Jej8yb4</a:t>
            </a:r>
            <a:br>
              <a:rPr lang="en-ZA" dirty="0" smtClean="0"/>
            </a:br>
            <a:endParaRPr lang="en-ZA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#3.</a:t>
            </a:r>
            <a:r>
              <a:rPr lang="en-ZA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have 7 minutes to prepare a drama from a script and 3 minutes to present it.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Skits are: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en-Z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Rock Sword Firecracker.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Back Seat Driver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The Land of Mirrors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Ranger Rescue Station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regulars</a:t>
            </a:r>
            <a:r>
              <a:rPr lang="en-US" baseline="0" dirty="0" smtClean="0"/>
              <a:t> and newcomers.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64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it Deeper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It is time to think a bit deeper about what who we are. We are going to watch two videos and discuss each one in our groups. 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 #1: </a:t>
            </a:r>
            <a:r>
              <a:rPr lang="en-US" baseline="0" dirty="0" smtClean="0"/>
              <a:t>Ed </a:t>
            </a:r>
            <a:r>
              <a:rPr lang="en-US" baseline="0" dirty="0" err="1" smtClean="0"/>
              <a:t>Sheeran</a:t>
            </a:r>
            <a:r>
              <a:rPr lang="en-US" baseline="0" dirty="0" smtClean="0"/>
              <a:t> - Who You Are. Get it on YouTube at: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=MThmp5AFv-I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 #1: What will help you be true to who you are according to this song?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 #2: </a:t>
            </a:r>
            <a:r>
              <a:rPr lang="en-ZA" dirty="0" smtClean="0">
                <a:latin typeface="Calibri" charset="0"/>
              </a:rPr>
              <a:t>He</a:t>
            </a:r>
            <a:r>
              <a:rPr lang="en-ZA" baseline="0" dirty="0" smtClean="0">
                <a:latin typeface="Calibri" charset="0"/>
              </a:rPr>
              <a:t> is my identity. Watch it on YouTube at: https://www.youtube.com/watch?v=tyHMmyUCrJY</a:t>
            </a:r>
          </a:p>
          <a:p>
            <a:pPr eaLnBrk="1" hangingPunct="1">
              <a:spcBef>
                <a:spcPct val="0"/>
              </a:spcBef>
            </a:pPr>
            <a:r>
              <a:rPr lang="en-ZA" baseline="0" dirty="0" smtClean="0">
                <a:latin typeface="Calibri" charset="0"/>
              </a:rPr>
              <a:t>I purchased a fairly decent quality version from this website:</a:t>
            </a:r>
          </a:p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http://beamerfilms.com/sermon-videos/sermon-videos-illustrations/he-is-my-identity</a:t>
            </a:r>
            <a:endParaRPr lang="en-ZA" dirty="0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B844DE-FB68-DA40-A83A-7B83C092994A}" type="slidenum">
              <a:rPr lang="en-ZA">
                <a:latin typeface="Calibri" charset="0"/>
              </a:rPr>
              <a:pPr eaLnBrk="1" hangingPunct="1"/>
              <a:t>23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Question #2:</a:t>
            </a:r>
            <a:r>
              <a:rPr lang="en-ZA" baseline="0" dirty="0" smtClean="0">
                <a:latin typeface="Calibri" charset="0"/>
              </a:rPr>
              <a:t> What is your identity according to the Word of God?</a:t>
            </a:r>
            <a:endParaRPr lang="en-ZA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94000"/>
                    </a:schemeClr>
                  </a:glow>
                </a:effectLst>
                <a:latin typeface="Continuum Medium"/>
                <a:cs typeface="Continuum Medium"/>
              </a:rPr>
              <a:t>Prayer: Pray for each other to be true to who you and to know who you are in Jesus.</a:t>
            </a:r>
            <a:endParaRPr lang="en-US" sz="1200" b="0" dirty="0">
              <a:solidFill>
                <a:srgbClr val="FFFF00"/>
              </a:solidFill>
              <a:effectLst>
                <a:glow rad="101600">
                  <a:schemeClr val="tx1">
                    <a:alpha val="94000"/>
                  </a:scheme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week is cr8 DRAMA 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Refreshments are served.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cr8ivFRIDAY.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</a:t>
            </a:r>
            <a:r>
              <a:rPr lang="en-US" baseline="0" dirty="0" smtClean="0"/>
              <a:t> us on Sunday mornings either at 8:30 or at 10:30 for The Revelation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week is cr8 IMAGE 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tonight it is </a:t>
            </a:r>
            <a:r>
              <a:rPr lang="en-US" dirty="0" smtClean="0"/>
              <a:t>cr8DRAMA</a:t>
            </a:r>
            <a:r>
              <a:rPr lang="en-US" sz="1200" b="0" dirty="0" smtClean="0"/>
              <a:t> </a:t>
            </a:r>
            <a:r>
              <a:rPr lang="en-US" dirty="0" smtClean="0"/>
              <a:t>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INTO Groups - there are 4 groups tonight.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#1: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have 7 minutes to create a 2 minute drama using all the items you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given. Our judges will award points for creativity, stage presence, audience impact and use of objects.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94000"/>
                    </a:schemeClr>
                  </a:glow>
                </a:effectLst>
                <a:latin typeface="Continuum Medium"/>
                <a:cs typeface="Continuum Medium"/>
              </a:rPr>
              <a:t>ROUND #2. </a:t>
            </a:r>
            <a:r>
              <a:rPr lang="en-US" sz="1200" b="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94000"/>
                    </a:schemeClr>
                  </a:glow>
                </a:effectLst>
                <a:latin typeface="Continuum Medium"/>
                <a:cs typeface="Continuum Medium"/>
              </a:rPr>
              <a:t>You will act out the story line of a pop song without using words.</a:t>
            </a:r>
          </a:p>
          <a:p>
            <a:pPr>
              <a:lnSpc>
                <a:spcPct val="90000"/>
              </a:lnSpc>
            </a:pPr>
            <a:endParaRPr lang="en-ZA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9666" y="1475860"/>
            <a:ext cx="8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Slide10</a:t>
            </a:r>
          </a:p>
        </p:txBody>
      </p:sp>
      <p:pic>
        <p:nvPicPr>
          <p:cNvPr id="4" name="Picture 3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6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3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85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4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63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8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55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0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18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4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4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4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34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7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7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3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9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3931</TotalTime>
  <Words>1283</Words>
  <Application>Microsoft Macintosh PowerPoint</Application>
  <PresentationFormat>On-screen Show (4:3)</PresentationFormat>
  <Paragraphs>174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271</cp:revision>
  <dcterms:created xsi:type="dcterms:W3CDTF">2015-09-10T12:52:54Z</dcterms:created>
  <dcterms:modified xsi:type="dcterms:W3CDTF">2015-11-19T07:50:56Z</dcterms:modified>
</cp:coreProperties>
</file>