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4" r:id="rId7"/>
    <p:sldId id="266" r:id="rId8"/>
    <p:sldId id="267" r:id="rId9"/>
    <p:sldId id="270" r:id="rId10"/>
    <p:sldId id="271" r:id="rId11"/>
    <p:sldId id="273" r:id="rId12"/>
    <p:sldId id="275" r:id="rId13"/>
    <p:sldId id="276" r:id="rId14"/>
    <p:sldId id="277" r:id="rId15"/>
    <p:sldId id="278" r:id="rId16"/>
    <p:sldId id="280" r:id="rId17"/>
    <p:sldId id="281" r:id="rId18"/>
    <p:sldId id="283" r:id="rId19"/>
    <p:sldId id="284" r:id="rId20"/>
    <p:sldId id="285" r:id="rId21"/>
    <p:sldId id="288" r:id="rId22"/>
    <p:sldId id="289" r:id="rId23"/>
    <p:sldId id="290" r:id="rId24"/>
    <p:sldId id="291" r:id="rId25"/>
    <p:sldId id="293" r:id="rId26"/>
    <p:sldId id="294" r:id="rId27"/>
    <p:sldId id="295" r:id="rId28"/>
    <p:sldId id="296" r:id="rId29"/>
    <p:sldId id="297" r:id="rId30"/>
    <p:sldId id="299" r:id="rId31"/>
    <p:sldId id="300" r:id="rId32"/>
    <p:sldId id="301" r:id="rId33"/>
    <p:sldId id="302" r:id="rId34"/>
    <p:sldId id="303" r:id="rId35"/>
    <p:sldId id="304" r:id="rId36"/>
    <p:sldId id="306" r:id="rId37"/>
    <p:sldId id="308" r:id="rId38"/>
    <p:sldId id="309" r:id="rId39"/>
    <p:sldId id="310" r:id="rId40"/>
    <p:sldId id="311" r:id="rId41"/>
    <p:sldId id="313" r:id="rId42"/>
    <p:sldId id="314" r:id="rId43"/>
    <p:sldId id="315" r:id="rId44"/>
    <p:sldId id="316" r:id="rId45"/>
    <p:sldId id="317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9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7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4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6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6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2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2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4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CEB3A-41A3-FA4D-B692-5ACBB5530B7D}" type="datetimeFigureOut">
              <a:rPr lang="en-US" smtClean="0"/>
              <a:t>15/11/21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B17C-8A35-A34C-898D-526F1DF5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17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2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2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2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26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2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3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32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36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3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40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4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48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4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5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5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53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5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5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056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058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6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61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062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063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065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06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072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074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075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08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077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08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083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084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085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088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092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094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100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10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09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104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108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109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110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0115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0117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0119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012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10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1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13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16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2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/IMG_00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0.jpg" descr="/Users/marktittley/Desktop/_Show/IMG_00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6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4.jpg" descr="/Users/marktittley/Desktop/_Show/IMG_00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0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7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6.jpg" descr="/Users/marktittley/Desktop/_Show/IMG_00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7.jpg" descr="/Users/marktittley/Desktop/_Show/IMG_00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5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/IMG_0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7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2.jpg" descr="/Users/marktittley/Desktop/_Show/IMG_00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5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Show/IMG_0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9.jpg" descr="/Users/marktittley/Desktop/_Show/IMG_00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4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2.jpg" descr="/Users/marktittley/Desktop/_Show/IMG_00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9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0.jpg" descr="/Users/marktittley/Desktop/_Show/IMG_00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Show/IMG_00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5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Show/IMG_00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1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9.jpg" descr="/Users/marktittley/Desktop/_Show/IMG_00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0.jpg" descr="/Users/marktittley/Desktop/_Show/IMG_00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2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2.jpg" descr="/Users/marktittley/Desktop/_Show/IMG_00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5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3.jpg" descr="/Users/marktittley/Desktop/_Show/IMG_00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0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4.jpg" descr="/Users/marktittley/Desktop/_Show/IMG_00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8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/IMG_00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3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.jpg" descr="/Users/marktittley/Desktop/_Show/IMG_00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Show/IMG_00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6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Show/IMG_00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/IMG_00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7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2.jpg" descr="/Users/marktittley/Desktop/_Show/IMG_00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8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/IMG_00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9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5.jpg" descr="/Users/marktittley/Desktop/_Show/IMG_00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9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.jpg" descr="/Users/marktittley/Desktop/_Show/IMG_00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8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.jpg" descr="/Users/marktittley/Desktop/_Show/IMG_00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5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5.jpg" descr="/Users/marktittley/Desktop/_Show/IMG_00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0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8.jpg" descr="/Users/marktittley/Desktop/_Show/IMG_00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2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Show/IMG_0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5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.jpg" descr="/Users/marktittley/Desktop/_Show/IMG_00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Show/IMG_00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3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5.jpg" descr="/Users/marktittley/Desktop/_Show/IMG_00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6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Show/IMG_00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3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2.jpg" descr="/Users/marktittley/Desktop/_Show/IMG_00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4.jpg" descr="/Users/marktittley/Desktop/_Show/IMG_00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0.jpg" descr="/Users/marktittley/Desktop/_Show/IMG_01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3.jpg" descr="/Users/marktittley/Desktop/_Show/IMG_01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9.jpg" descr="/Users/marktittley/Desktop/_Show/IMG_00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2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4.jpg" descr="/Users/marktittley/Desktop/_Show/IMG_01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8.jpg" descr="/Users/marktittley/Desktop/_Show/IMG_0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9.jpg" descr="/Users/marktittley/Desktop/_Show/IMG_01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2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0.jpg" descr="/Users/marktittley/Desktop/_Show/IMG_01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8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5.jpg" descr="/Users/marktittley/Desktop/_Show/IMG_01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7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7.jpg" descr="/Users/marktittley/Desktop/_Show/IMG_01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5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9.jpg" descr="/Users/marktittley/Desktop/_Show/IMG_01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Show/IMG_0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9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/IMG_00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2.jpg" descr="/Users/marktittley/Desktop/_Show/IMG_00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2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/IMG_00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5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On-screen Show (4:3)</PresentationFormat>
  <Paragraphs>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2015-11-21T06:54:52Z</dcterms:created>
  <dcterms:modified xsi:type="dcterms:W3CDTF">2015-11-21T07:04:44Z</dcterms:modified>
</cp:coreProperties>
</file>