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382" r:id="rId2"/>
    <p:sldId id="412" r:id="rId3"/>
    <p:sldId id="411" r:id="rId4"/>
    <p:sldId id="384" r:id="rId5"/>
    <p:sldId id="385" r:id="rId6"/>
    <p:sldId id="410" r:id="rId7"/>
    <p:sldId id="381" r:id="rId8"/>
    <p:sldId id="324" r:id="rId9"/>
    <p:sldId id="398" r:id="rId10"/>
    <p:sldId id="360" r:id="rId11"/>
    <p:sldId id="361" r:id="rId12"/>
    <p:sldId id="407" r:id="rId13"/>
    <p:sldId id="362" r:id="rId14"/>
    <p:sldId id="402" r:id="rId15"/>
    <p:sldId id="337" r:id="rId16"/>
    <p:sldId id="340" r:id="rId17"/>
    <p:sldId id="342" r:id="rId18"/>
    <p:sldId id="343" r:id="rId19"/>
    <p:sldId id="322" r:id="rId20"/>
    <p:sldId id="345" r:id="rId21"/>
    <p:sldId id="344" r:id="rId22"/>
    <p:sldId id="346" r:id="rId23"/>
    <p:sldId id="408" r:id="rId24"/>
    <p:sldId id="348" r:id="rId25"/>
    <p:sldId id="379" r:id="rId26"/>
    <p:sldId id="316" r:id="rId27"/>
    <p:sldId id="38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3"/>
    <a:srgbClr val="A90205"/>
    <a:srgbClr val="300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2" autoAdjust="0"/>
    <p:restoredTop sz="94660"/>
  </p:normalViewPr>
  <p:slideViewPr>
    <p:cSldViewPr snapToGrid="0" snapToObjects="1" showGuides="1">
      <p:cViewPr varScale="1">
        <p:scale>
          <a:sx n="84" d="100"/>
          <a:sy n="84" d="100"/>
        </p:scale>
        <p:origin x="-408" y="-104"/>
      </p:cViewPr>
      <p:guideLst>
        <p:guide orient="horz" pos="1549"/>
        <p:guide orient="horz" pos="2171"/>
        <p:guide pos="426"/>
        <p:guide pos="4422"/>
        <p:guide pos="56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4007-CDD6-8742-8216-33BCA489D74C}" type="datetimeFigureOut">
              <a:rPr lang="en-US" smtClean="0"/>
              <a:t>15/10/23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F9A47-FA95-6E4D-B4E0-31082CF8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Relationship Id="rId3" Type="http://schemas.openxmlformats.org/officeDocument/2006/relationships/hyperlink" Target="http://www.youtube.com/watch?v=rQvTNrS5bJU" TargetMode="Externa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week is cr8 </a:t>
            </a:r>
            <a:r>
              <a:rPr lang="en-US" sz="1200" b="0" dirty="0" smtClean="0"/>
              <a:t>GAMES </a:t>
            </a:r>
            <a:r>
              <a:rPr lang="en-US" dirty="0" smtClean="0"/>
              <a:t>nite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 Hasbro will design a brand new ball game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using tennis balls.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Lego will design a brand new action game using only their bodies.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Ubisoft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design a brand new dice game.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 Mattel will design a brand new card game.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go to one of the four game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designer stations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Hasbro, Lego, Mattel or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Ubisoft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Each design group will be creating a different kind of game: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Hasbro: A Ball Game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Lego: A Body/Action Game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Ubisoft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 Dice Game</a:t>
            </a:r>
            <a:endParaRPr lang="en-US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Mattel: A Card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Game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you have 15 minutes to create your game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your design groups. You need to give it a cool name, make it easy to play, come up with basic rules and ensure it is playable in 3 to 5 minutes.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Games - it is time for you to play the games that have been created. The groups are going to rotate so each group gets a chance to play each of the other games. One or two members of each group will have to stay behind to run the groups’ game.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Judge THE</a:t>
            </a:r>
            <a:r>
              <a:rPr lang="en-US" baseline="0" dirty="0" smtClean="0"/>
              <a:t> Games - our judges are going to let us know which games they have chosen to reward!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it Deeper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It is time to think a bit deeper about creativity - we are going to watch three videos and discuss each one in our groups.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will.i.am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Creativity. Get it on YouTube at: https://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www.youtube.com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watch?v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yEnVShUZXks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Length: 2:00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will.i.am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puts into words what it feels like to be in the creative zone).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Pre-Start Video: </a:t>
            </a:r>
            <a:r>
              <a:rPr lang="en-US" dirty="0" err="1" smtClean="0"/>
              <a:t>Haikyuu</a:t>
            </a:r>
            <a:r>
              <a:rPr lang="en-US" baseline="0" dirty="0" smtClean="0"/>
              <a:t> </a:t>
            </a:r>
            <a:r>
              <a:rPr lang="en-US" dirty="0" smtClean="0"/>
              <a:t>Trailer. Get it on YouTube at:</a:t>
            </a:r>
            <a:r>
              <a:rPr lang="en-US" baseline="0" dirty="0" smtClean="0"/>
              <a:t> https://</a:t>
            </a:r>
            <a:r>
              <a:rPr lang="en-US" baseline="0" dirty="0" err="1" smtClean="0"/>
              <a:t>www.youtube.com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watch?v</a:t>
            </a:r>
            <a:r>
              <a:rPr lang="en-US" baseline="0" dirty="0" smtClean="0"/>
              <a:t>=2Xctr-OHaJQ</a:t>
            </a:r>
          </a:p>
          <a:p>
            <a:r>
              <a:rPr lang="en-US" baseline="0" dirty="0" smtClean="0"/>
              <a:t>Video Length: 1:30.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#1: What are some things you can do to be more creative according 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will.i.am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Video: What is Creativity? By Jason Silva. Get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on YouTube at: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www.youtube.com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watch?v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tYbA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mAtUY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Length: 1:35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#2: What is the spiritual side to creativity according to Jason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Silva?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="0" dirty="0">
                <a:solidFill>
                  <a:schemeClr val="bg1"/>
                </a:solidFill>
                <a:latin typeface="DomBold BT" charset="0"/>
              </a:rPr>
              <a:t>Video: </a:t>
            </a:r>
            <a:r>
              <a:rPr lang="en-ZA" dirty="0">
                <a:solidFill>
                  <a:schemeClr val="bg1"/>
                </a:solidFill>
                <a:latin typeface="DomBold BT" charset="0"/>
              </a:rPr>
              <a:t>Gospel </a:t>
            </a:r>
            <a:r>
              <a:rPr lang="en-ZA" dirty="0" smtClean="0">
                <a:solidFill>
                  <a:schemeClr val="bg1"/>
                </a:solidFill>
                <a:latin typeface="DomBold BT" charset="0"/>
              </a:rPr>
              <a:t>Grafitti.</a:t>
            </a:r>
            <a:r>
              <a:rPr lang="en-ZA" baseline="0" dirty="0" smtClean="0">
                <a:solidFill>
                  <a:schemeClr val="bg1"/>
                </a:solidFill>
                <a:latin typeface="DomBold BT" charset="0"/>
              </a:rPr>
              <a:t> </a:t>
            </a:r>
            <a:r>
              <a:rPr lang="en-ZA" dirty="0" smtClean="0">
                <a:solidFill>
                  <a:schemeClr val="bg1"/>
                </a:solidFill>
                <a:latin typeface="DomBold BT" charset="0"/>
              </a:rPr>
              <a:t>Get </a:t>
            </a:r>
            <a:r>
              <a:rPr lang="en-ZA" dirty="0">
                <a:solidFill>
                  <a:schemeClr val="bg1"/>
                </a:solidFill>
                <a:latin typeface="DomBold BT" charset="0"/>
              </a:rPr>
              <a:t>it on YouTube at: </a:t>
            </a:r>
            <a:r>
              <a:rPr lang="en-US" u="sng" dirty="0">
                <a:latin typeface="Calibri" charset="0"/>
                <a:hlinkClick r:id="rId3"/>
              </a:rPr>
              <a:t>http://www.youtube.com/watch?v=rQvTNrS5bJU</a:t>
            </a:r>
            <a:endParaRPr lang="en-ZA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ZA" dirty="0" smtClean="0">
                <a:solidFill>
                  <a:schemeClr val="bg1"/>
                </a:solidFill>
                <a:latin typeface="DomBold BT" charset="0"/>
              </a:rPr>
              <a:t>Video Length: 4:10</a:t>
            </a:r>
            <a:endParaRPr lang="en-ZA" dirty="0">
              <a:solidFill>
                <a:schemeClr val="bg1"/>
              </a:solidFill>
              <a:latin typeface="DomBold BT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eaLnBrk="1" hangingPunct="1"/>
            <a:fld id="{28A6A524-3FD8-704D-9D9A-13CA843E25BD}" type="slidenum">
              <a:rPr lang="en-ZA" sz="1200">
                <a:solidFill>
                  <a:prstClr val="black"/>
                </a:solidFill>
                <a:latin typeface="Calibri" charset="0"/>
              </a:rPr>
              <a:pPr eaLnBrk="1" hangingPunct="1"/>
              <a:t>23</a:t>
            </a:fld>
            <a:endParaRPr lang="en-ZA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#3: Where are you at in terms of relating to the God who created you in his image?</a:t>
            </a:r>
          </a:p>
          <a:p>
            <a:endParaRPr lang="en-US" sz="1200" b="0" dirty="0">
              <a:solidFill>
                <a:srgbClr val="FFFF00"/>
              </a:solidFill>
              <a:effectLst>
                <a:glow rad="101600">
                  <a:schemeClr val="tx1">
                    <a:alpha val="94000"/>
                  </a:schemeClr>
                </a:glow>
              </a:effectLst>
              <a:latin typeface="Continuum Medium"/>
              <a:cs typeface="Continuum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Prayer: Pray for each other in your small group to know God personally and become like him.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Refreshments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Next week is cr8 WORDS nite.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46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regulars</a:t>
            </a:r>
            <a:r>
              <a:rPr lang="en-US" baseline="0" dirty="0" smtClean="0"/>
              <a:t> and newcomers.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64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to cr8iv Friday.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40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Join</a:t>
            </a:r>
            <a:r>
              <a:rPr lang="en-US" baseline="0" dirty="0" smtClean="0"/>
              <a:t> us on Sunday mornings either at 8:30 or at 10:30 for The Revelation Series.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2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Next week is cr8 WORDS nite.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46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r>
              <a:rPr lang="en-US" baseline="0" dirty="0" smtClean="0"/>
              <a:t> tonight it is </a:t>
            </a:r>
            <a:r>
              <a:rPr lang="en-US" dirty="0" smtClean="0"/>
              <a:t>cr8 </a:t>
            </a:r>
            <a:r>
              <a:rPr lang="en-US" sz="1200" b="0" dirty="0" smtClean="0"/>
              <a:t>GAMES </a:t>
            </a:r>
            <a:r>
              <a:rPr lang="en-US" dirty="0" smtClean="0"/>
              <a:t>nite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into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One of Four Design Groups. We have 4 groups based on four different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game designer companies - each design group will be creating a different kind of game.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8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4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6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8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6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6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3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7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7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8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7A63-4EA9-4543-8FBB-65EA968A8C3B}" type="datetimeFigureOut">
              <a:rPr lang="en-US" smtClean="0"/>
              <a:t>15/10/23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9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2.jp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5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6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21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34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2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72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51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36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4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7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57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31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4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65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6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3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2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2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9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0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7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1732</TotalTime>
  <Words>594</Words>
  <Application>Microsoft Macintosh PowerPoint</Application>
  <PresentationFormat>On-screen Show (4:3)</PresentationFormat>
  <Paragraphs>63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125</cp:revision>
  <dcterms:created xsi:type="dcterms:W3CDTF">2015-09-10T12:52:54Z</dcterms:created>
  <dcterms:modified xsi:type="dcterms:W3CDTF">2015-10-23T15:39:30Z</dcterms:modified>
</cp:coreProperties>
</file>