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9" r:id="rId10"/>
    <p:sldId id="270" r:id="rId11"/>
    <p:sldId id="272" r:id="rId12"/>
    <p:sldId id="273" r:id="rId13"/>
    <p:sldId id="274" r:id="rId14"/>
    <p:sldId id="275" r:id="rId15"/>
    <p:sldId id="276" r:id="rId16"/>
    <p:sldId id="278" r:id="rId17"/>
    <p:sldId id="281" r:id="rId18"/>
    <p:sldId id="282" r:id="rId19"/>
    <p:sldId id="283" r:id="rId20"/>
    <p:sldId id="285" r:id="rId21"/>
    <p:sldId id="286" r:id="rId22"/>
    <p:sldId id="287" r:id="rId23"/>
    <p:sldId id="288" r:id="rId24"/>
    <p:sldId id="289" r:id="rId25"/>
    <p:sldId id="291" r:id="rId26"/>
    <p:sldId id="295" r:id="rId27"/>
    <p:sldId id="297" r:id="rId28"/>
    <p:sldId id="298" r:id="rId29"/>
    <p:sldId id="300" r:id="rId30"/>
    <p:sldId id="301" r:id="rId31"/>
    <p:sldId id="302" r:id="rId32"/>
    <p:sldId id="304" r:id="rId33"/>
    <p:sldId id="305" r:id="rId34"/>
    <p:sldId id="306" r:id="rId35"/>
    <p:sldId id="307" r:id="rId36"/>
    <p:sldId id="311" r:id="rId37"/>
    <p:sldId id="312" r:id="rId38"/>
    <p:sldId id="313" r:id="rId39"/>
    <p:sldId id="315" r:id="rId40"/>
    <p:sldId id="316" r:id="rId41"/>
    <p:sldId id="317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88" d="100"/>
          <a:sy n="88" d="100"/>
        </p:scale>
        <p:origin x="-14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5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4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4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4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4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4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2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77E73-A025-1C4D-BCCD-5C856E5EB280}" type="datetimeFigureOut">
              <a:rPr lang="en-US" smtClean="0"/>
              <a:t>15/10/24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52E98-DAC3-E743-BB55-D019F6C8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9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0019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0028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0031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003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0033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0034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0036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003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004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0041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0003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0043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004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0046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0047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0051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0056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0065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0069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0075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0078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0006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0079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008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0084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0086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0088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0091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0099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0100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0103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0106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0007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0107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0108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0008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0010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0011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0013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001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9.jpg" descr="/Users/marktittley/Desktop/_Show/IMG_00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28.jpg" descr="/Users/marktittley/Desktop/_Show/IMG_00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0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1.jpg" descr="/Users/marktittley/Desktop/_Show/IMG_00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28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2.jpg" descr="/Users/marktittley/Desktop/_Show/IMG_00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3.jpg" descr="/Users/marktittley/Desktop/_Show/IMG_003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4.jpg" descr="/Users/marktittley/Desktop/_Show/IMG_003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6.jpg" descr="/Users/marktittley/Desktop/_Show/IMG_00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39.jpg" descr="/Users/marktittley/Desktop/_Show/IMG_00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4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0.jpg" descr="/Users/marktittley/Desktop/_Show/IMG_00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1.jpg" descr="/Users/marktittley/Desktop/_Show/IMG_00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3.jpg" descr="/Users/marktittley/Desktop/_Show/IMG_00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7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3.jpg" descr="/Users/marktittley/Desktop/_Show/IMG_00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1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4.jpg" descr="/Users/marktittley/Desktop/_Show/IMG_00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6.jpg" descr="/Users/marktittley/Desktop/_Show/IMG_004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47.jpg" descr="/Users/marktittley/Desktop/_Show/IMG_00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1.jpg" descr="/Users/marktittley/Desktop/_Show/IMG_00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56.jpg" descr="/Users/marktittley/Desktop/_Show/IMG_00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2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5.jpg" descr="/Users/marktittley/Desktop/_Show/IMG_00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69.jpg" descr="/Users/marktittley/Desktop/_Show/IMG_00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4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5.jpg" descr="/Users/marktittley/Desktop/_Show/IMG_00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1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8.jpg" descr="/Users/marktittley/Desktop/_Show/IMG_00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6.jpg" descr="/Users/marktittley/Desktop/_Show/IMG_00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1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79.jpg" descr="/Users/marktittley/Desktop/_Show/IMG_00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0.jpg" descr="/Users/marktittley/Desktop/_Show/IMG_00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2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4.jpg" descr="/Users/marktittley/Desktop/_Show/IMG_00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3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6.jpg" descr="/Users/marktittley/Desktop/_Show/IMG_00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4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88.jpg" descr="/Users/marktittley/Desktop/_Show/IMG_00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92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1.jpg" descr="/Users/marktittley/Desktop/_Show/IMG_00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3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99.jpg" descr="/Users/marktittley/Desktop/_Show/IMG_009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7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0.jpg" descr="/Users/marktittley/Desktop/_Show/IMG_01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2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3.jpg" descr="/Users/marktittley/Desktop/_Show/IMG_01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4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6.jpg" descr="/Users/marktittley/Desktop/_Show/IMG_01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9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7.jpg" descr="/Users/marktittley/Desktop/_Show/IMG_00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0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7.jpg" descr="/Users/marktittley/Desktop/_Show/IMG_01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4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108.jpg" descr="/Users/marktittley/Desktop/_Show/IMG_01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3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08.jpg" descr="/Users/marktittley/Desktop/_Show/IMG_00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6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0.jpg" descr="/Users/marktittley/Desktop/_Show/IMG_001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9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1.jpg" descr="/Users/marktittley/Desktop/_Show/IMG_00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3.jpg" descr="/Users/marktittley/Desktop/_Show/IMG_001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0018.jpg" descr="/Users/marktittley/Desktop/_Show/IMG_00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0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On-screen Show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2015-10-24T05:52:54Z</dcterms:created>
  <dcterms:modified xsi:type="dcterms:W3CDTF">2015-10-24T06:06:06Z</dcterms:modified>
</cp:coreProperties>
</file>