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82" r:id="rId2"/>
    <p:sldId id="468" r:id="rId3"/>
    <p:sldId id="384" r:id="rId4"/>
    <p:sldId id="385" r:id="rId5"/>
    <p:sldId id="410" r:id="rId6"/>
    <p:sldId id="381" r:id="rId7"/>
    <p:sldId id="514" r:id="rId8"/>
    <p:sldId id="453" r:id="rId9"/>
    <p:sldId id="508" r:id="rId10"/>
    <p:sldId id="515" r:id="rId11"/>
    <p:sldId id="490" r:id="rId12"/>
    <p:sldId id="485" r:id="rId13"/>
    <p:sldId id="484" r:id="rId14"/>
    <p:sldId id="483" r:id="rId15"/>
    <p:sldId id="521" r:id="rId16"/>
    <p:sldId id="517" r:id="rId17"/>
    <p:sldId id="519" r:id="rId18"/>
    <p:sldId id="383" r:id="rId19"/>
    <p:sldId id="31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0003"/>
    <a:srgbClr val="A90205"/>
    <a:srgbClr val="300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2" autoAdjust="0"/>
    <p:restoredTop sz="90401" autoAdjust="0"/>
  </p:normalViewPr>
  <p:slideViewPr>
    <p:cSldViewPr snapToGrid="0" snapToObjects="1" showGuides="1">
      <p:cViewPr varScale="1">
        <p:scale>
          <a:sx n="76" d="100"/>
          <a:sy n="76" d="100"/>
        </p:scale>
        <p:origin x="-128" y="-336"/>
      </p:cViewPr>
      <p:guideLst>
        <p:guide orient="horz" pos="1157"/>
        <p:guide pos="28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24007-CDD6-8742-8216-33BCA489D74C}" type="datetimeFigureOut">
              <a:rPr lang="en-US" smtClean="0"/>
              <a:t>15/11/27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F9A47-FA95-6E4D-B4E0-31082CF84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84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week is cr8 IMAGE</a:t>
            </a:r>
            <a:r>
              <a:rPr lang="en-US" sz="1200" b="0" dirty="0" smtClean="0"/>
              <a:t> </a:t>
            </a:r>
            <a:r>
              <a:rPr lang="en-US" dirty="0" smtClean="0"/>
              <a:t>nite.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Create an image representing who you will be in ten years time.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 it Deeper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It is time to think a bit deeper about your image.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Share</a:t>
            </a:r>
            <a:r>
              <a:rPr lang="en-US" baseline="0" dirty="0" smtClean="0"/>
              <a:t> your three images with people in your small group: (1) Who you were. (2) Who you are. (3) Who you will be.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Video #1.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Have Worth Spoken Word. Get it on YouTube at: https://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www.youtube.com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watch?v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=NNf9RS0UJxc</a:t>
            </a:r>
            <a:endParaRPr lang="en-ZA" dirty="0">
              <a:latin typeface="Calibri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0B844DE-FB68-DA40-A83A-7B83C092994A}" type="slidenum">
              <a:rPr lang="en-ZA">
                <a:latin typeface="Calibri" charset="0"/>
              </a:rPr>
              <a:pPr eaLnBrk="1" hangingPunct="1"/>
              <a:t>13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ZA" dirty="0" smtClean="0">
                <a:latin typeface="Calibri" charset="0"/>
              </a:rPr>
              <a:t>Question #1:</a:t>
            </a:r>
            <a:r>
              <a:rPr lang="en-ZA" baseline="0" dirty="0" smtClean="0">
                <a:latin typeface="Calibri" charset="0"/>
              </a:rPr>
              <a:t> What is your worth and where does it come from?</a:t>
            </a:r>
            <a:endParaRPr lang="en-ZA" dirty="0" smtClean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Video #2.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God Knows You Spoken Word Tim Cooke. Get it on YouTube at: https://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www.youtube.com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watch?v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=yMzIYW5NbSc</a:t>
            </a:r>
            <a:endParaRPr lang="en-ZA" dirty="0">
              <a:latin typeface="Calibri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0B844DE-FB68-DA40-A83A-7B83C092994A}" type="slidenum">
              <a:rPr lang="en-ZA">
                <a:latin typeface="Calibri" charset="0"/>
              </a:rPr>
              <a:pPr eaLnBrk="1" hangingPunct="1"/>
              <a:t>15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200" b="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94000"/>
                    </a:schemeClr>
                  </a:glow>
                </a:effectLst>
                <a:latin typeface="Continuum Medium"/>
                <a:cs typeface="Continuum Medium"/>
              </a:rPr>
              <a:t>Question #2: How does being known by God </a:t>
            </a:r>
            <a:r>
              <a:rPr lang="en-US" sz="1200" b="0" smtClean="0">
                <a:solidFill>
                  <a:srgbClr val="FFFF00"/>
                </a:solidFill>
                <a:effectLst>
                  <a:glow rad="101600">
                    <a:schemeClr val="tx1">
                      <a:alpha val="94000"/>
                    </a:schemeClr>
                  </a:glow>
                </a:effectLst>
                <a:latin typeface="Continuum Medium"/>
                <a:cs typeface="Continuum Medium"/>
              </a:rPr>
              <a:t>and chosen </a:t>
            </a:r>
            <a:r>
              <a:rPr lang="en-US" sz="1200" b="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94000"/>
                    </a:schemeClr>
                  </a:glow>
                </a:effectLst>
                <a:latin typeface="Continuum Medium"/>
                <a:cs typeface="Continuum Medium"/>
              </a:rPr>
              <a:t>affect your image?</a:t>
            </a:r>
            <a:endParaRPr lang="en-US" sz="1200" b="0" dirty="0">
              <a:solidFill>
                <a:srgbClr val="FFFF00"/>
              </a:solidFill>
              <a:effectLst>
                <a:glow rad="101600">
                  <a:schemeClr val="tx1">
                    <a:alpha val="94000"/>
                  </a:schemeClr>
                </a:glow>
              </a:effectLst>
              <a:latin typeface="Continuum Medium"/>
              <a:cs typeface="Continuum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Pray for each other.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Next week is our end of the year Christmas party. Each person has to bring a wrapped</a:t>
            </a:r>
            <a:r>
              <a:rPr lang="en-US" baseline="0" dirty="0" smtClean="0"/>
              <a:t> </a:t>
            </a:r>
            <a:r>
              <a:rPr lang="en-US" dirty="0" smtClean="0"/>
              <a:t>gift worth less than R20.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466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Refreshments are served.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regulars</a:t>
            </a:r>
            <a:r>
              <a:rPr lang="en-US" baseline="0" dirty="0" smtClean="0"/>
              <a:t> and newcomers.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64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 to cr8ivFRIDAY.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40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Join</a:t>
            </a:r>
            <a:r>
              <a:rPr lang="en-US" baseline="0" dirty="0" smtClean="0"/>
              <a:t> us on Sunday mornings either at 8:30 or at 10:30 for The Revelation Series.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2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Next week is our Christmas Party.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46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</a:t>
            </a:r>
            <a:r>
              <a:rPr lang="en-US" baseline="0" dirty="0" smtClean="0"/>
              <a:t> tonight it is </a:t>
            </a:r>
            <a:r>
              <a:rPr lang="en-US" dirty="0" smtClean="0"/>
              <a:t>cr8IMAGE</a:t>
            </a:r>
            <a:r>
              <a:rPr lang="en-US" sz="1200" b="0" dirty="0" smtClean="0"/>
              <a:t> </a:t>
            </a:r>
            <a:r>
              <a:rPr lang="en-US" dirty="0" smtClean="0"/>
              <a:t>nite.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are going to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 the supplies from the art station to create your image on three sheets of paper.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Create an image representing who you are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today.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Create an image representing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you were five years ago.</a:t>
            </a:r>
          </a:p>
          <a:p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15/11/27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80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15/11/27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4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15/11/27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60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15/11/27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8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15/11/27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67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15/11/27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68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15/11/27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3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15/11/27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7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15/11/27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7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15/11/27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7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15/11/27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8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17A63-4EA9-4543-8FBB-65EA968A8C3B}" type="datetimeFigureOut">
              <a:rPr lang="en-US" smtClean="0"/>
              <a:t>15/11/27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9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55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06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43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41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342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78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532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74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66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38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63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0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25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96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00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77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46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31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83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4082</TotalTime>
  <Words>299</Words>
  <Application>Microsoft Macintosh PowerPoint</Application>
  <PresentationFormat>On-screen Show (4:3)</PresentationFormat>
  <Paragraphs>38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285</cp:revision>
  <dcterms:created xsi:type="dcterms:W3CDTF">2015-09-10T12:52:54Z</dcterms:created>
  <dcterms:modified xsi:type="dcterms:W3CDTF">2015-11-27T14:32:58Z</dcterms:modified>
</cp:coreProperties>
</file>