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0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4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0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FCE9-5E7D-5843-88AB-803B60626736}" type="datetimeFigureOut">
              <a:rPr lang="en-US" smtClean="0"/>
              <a:t>15/11/28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E1C0-627A-F745-AD94-79805DD9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7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cr8IMAGE%20Night%20Pics/_Show%202/IMG_0016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cr8IMAGE%20Night%20Pics/_Show%202/IMG_0018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cr8IMAGE%20Night%20Pics/_Show%202/IMG_0019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cr8IMAGE%20Night%20Pics/_Show%202/IMG_002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cr8IMAGE%20Night%20Pics/_Show%202/IMG_0021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cr8IMAGE%20Night%20Pics/_Show%202/IMG_0022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cr8IMAGE%20Night%20Pics/_Show%202/IMG_0023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cr8IMAGE%20Night%20Pics/_Show%202/IMG_0025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cr8IMAGE%20Night%20Pics/_Show%202/IMG_002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cr8IMAGE%20Night%20Pics/_Show%202/IMG_003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cr8IMAGE%20Night%20Pics/_Show%202/IMG_0004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cr8IMAGE%20Night%20Pics/_Show%202/IMG_0033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cr8IMAGE%20Night%20Pics/_Show%202/IMG_0034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cr8IMAGE%20Night%20Pics/_Show%202/IMG_0035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cr8IMAGE%20Night%20Pics/_Show%202/IMG_0036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cr8IMAGE%20Night%20Pics/_Show%202/IMG_0037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cr8IMAGE%20Night%20Pics/_Show%202/IMG_0039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cr8IMAGE%20Night%20Pics/_Show%202/IMG_0045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cr8IMAGE%20Night%20Pics/_Show%202/IMG_0046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cr8IMAGE%20Night%20Pics/_Show%202/IMG_0048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cr8IMAGE%20Night%20Pics/_Show%202/IMG_005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cr8IMAGE%20Night%20Pics/_Show%202/IMG_0005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cr8IMAGE%20Night%20Pics/_Show%202/IMG_0051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file://localhost/Users/marktittley/Desktop/cr8IMAGE%20Night%20Pics/_Show%202/IMG_0052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file://localhost/Users/marktittley/Desktop/cr8IMAGE%20Night%20Pics/_Show%202/IMG_0053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file://localhost/Users/marktittley/Desktop/cr8IMAGE%20Night%20Pics/_Show%202/IMG_0054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file://localhost/Users/marktittley/Desktop/cr8IMAGE%20Night%20Pics/_Show%202/IMG_0056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cr8IMAGE%20Night%20Pics/_Show%202/IMG_0006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cr8IMAGE%20Night%20Pics/_Show%202/IMG_0007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cr8IMAGE%20Night%20Pics/_Show%202/IMG_0010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cr8IMAGE%20Night%20Pics/_Show%202/IMG_001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cr8IMAGE%20Night%20Pics/_Show%202/IMG_0013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cr8IMAGE%20Night%20Pics/_Show%202/IMG_001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1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6.jpg" descr="/Users/marktittley/Desktop/cr8IMAGE Night Pics/_Show 2/IMG_001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8.jpg" descr="/Users/marktittley/Desktop/cr8IMAGE Night Pics/_Show 2/IMG_00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9.jpg" descr="/Users/marktittley/Desktop/cr8IMAGE Night Pics/_Show 2/IMG_001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1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0.jpg" descr="/Users/marktittley/Desktop/cr8IMAGE Night Pics/_Show 2/IMG_002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3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1.jpg" descr="/Users/marktittley/Desktop/cr8IMAGE Night Pics/_Show 2/IMG_00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5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2.jpg" descr="/Users/marktittley/Desktop/cr8IMAGE Night Pics/_Show 2/IMG_002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3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3.jpg" descr="/Users/marktittley/Desktop/cr8IMAGE Night Pics/_Show 2/IMG_002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5.jpg" descr="/Users/marktittley/Desktop/cr8IMAGE Night Pics/_Show 2/IMG_002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4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8.jpg" descr="/Users/marktittley/Desktop/cr8IMAGE Night Pics/_Show 2/IMG_002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2.jpg" descr="/Users/marktittley/Desktop/cr8IMAGE Night Pics/_Show 2/IMG_003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1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4.jpg" descr="/Users/marktittley/Desktop/cr8IMAGE Night Pics/_Show 2/IMG_000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1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3.jpg" descr="/Users/marktittley/Desktop/cr8IMAGE Night Pics/_Show 2/IMG_003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4.jpg" descr="/Users/marktittley/Desktop/cr8IMAGE Night Pics/_Show 2/IMG_003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7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5.jpg" descr="/Users/marktittley/Desktop/cr8IMAGE Night Pics/_Show 2/IMG_003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6.jpg" descr="/Users/marktittley/Desktop/cr8IMAGE Night Pics/_Show 2/IMG_003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9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7.jpg" descr="/Users/marktittley/Desktop/cr8IMAGE Night Pics/_Show 2/IMG_00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1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9.jpg" descr="/Users/marktittley/Desktop/cr8IMAGE Night Pics/_Show 2/IMG_003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5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5.jpg" descr="/Users/marktittley/Desktop/cr8IMAGE Night Pics/_Show 2/IMG_004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3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6.jpg" descr="/Users/marktittley/Desktop/cr8IMAGE Night Pics/_Show 2/IMG_004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7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8.jpg" descr="/Users/marktittley/Desktop/cr8IMAGE Night Pics/_Show 2/IMG_004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0.jpg" descr="/Users/marktittley/Desktop/cr8IMAGE Night Pics/_Show 2/IMG_005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5.jpg" descr="/Users/marktittley/Desktop/cr8IMAGE Night Pics/_Show 2/IMG_00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5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1.jpg" descr="/Users/marktittley/Desktop/cr8IMAGE Night Pics/_Show 2/IMG_005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5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2.jpg" descr="/Users/marktittley/Desktop/cr8IMAGE Night Pics/_Show 2/IMG_005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1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3.jpg" descr="/Users/marktittley/Desktop/cr8IMAGE Night Pics/_Show 2/IMG_005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3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4.jpg" descr="/Users/marktittley/Desktop/cr8IMAGE Night Pics/_Show 2/IMG_00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9144000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9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6.jpg" descr="/Users/marktittley/Desktop/cr8IMAGE Night Pics/_Show 2/IMG_005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2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6.jpg" descr="/Users/marktittley/Desktop/cr8IMAGE Night Pics/_Show 2/IMG_00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5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7.jpg" descr="/Users/marktittley/Desktop/cr8IMAGE Night Pics/_Show 2/IMG_00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0.jpg" descr="/Users/marktittley/Desktop/cr8IMAGE Night Pics/_Show 2/IMG_00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3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1.jpg" descr="/Users/marktittley/Desktop/cr8IMAGE Night Pics/_Show 2/IMG_00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4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3.jpg" descr="/Users/marktittley/Desktop/cr8IMAGE Night Pics/_Show 2/IMG_00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7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5.jpg" descr="/Users/marktittley/Desktop/cr8IMAGE Night Pics/_Show 2/IMG_00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2015-11-28T07:44:27Z</dcterms:created>
  <dcterms:modified xsi:type="dcterms:W3CDTF">2015-11-28T07:46:44Z</dcterms:modified>
</cp:coreProperties>
</file>