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82" r:id="rId2"/>
    <p:sldId id="411" r:id="rId3"/>
    <p:sldId id="384" r:id="rId4"/>
    <p:sldId id="385" r:id="rId5"/>
    <p:sldId id="410" r:id="rId6"/>
    <p:sldId id="381" r:id="rId7"/>
    <p:sldId id="453" r:id="rId8"/>
    <p:sldId id="456" r:id="rId9"/>
    <p:sldId id="447" r:id="rId10"/>
    <p:sldId id="457" r:id="rId11"/>
    <p:sldId id="458" r:id="rId12"/>
    <p:sldId id="448" r:id="rId13"/>
    <p:sldId id="449" r:id="rId14"/>
    <p:sldId id="450" r:id="rId15"/>
    <p:sldId id="451" r:id="rId16"/>
    <p:sldId id="452" r:id="rId17"/>
    <p:sldId id="460" r:id="rId18"/>
    <p:sldId id="459" r:id="rId19"/>
    <p:sldId id="435" r:id="rId20"/>
    <p:sldId id="454" r:id="rId21"/>
    <p:sldId id="383" r:id="rId22"/>
    <p:sldId id="31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snapToObjects="1" showGuides="1">
      <p:cViewPr varScale="1">
        <p:scale>
          <a:sx n="75" d="100"/>
          <a:sy n="75" d="100"/>
        </p:scale>
        <p:origin x="-96" y="-280"/>
      </p:cViewPr>
      <p:guideLst>
        <p:guide orient="horz" pos="2299"/>
        <p:guide orient="horz" pos="3127"/>
        <p:guide pos="2880"/>
        <p:guide pos="564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15/11/13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is cr8 </a:t>
            </a:r>
            <a:r>
              <a:rPr lang="en-US" sz="1200" b="0" dirty="0" smtClean="0"/>
              <a:t>LIFE </a:t>
            </a:r>
            <a:r>
              <a:rPr lang="en-US" dirty="0" smtClean="0"/>
              <a:t>nite.</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#1:</a:t>
            </a:r>
            <a:r>
              <a:rPr lang="en-US" sz="1200" b="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Gary </a:t>
            </a:r>
            <a:r>
              <a:rPr lang="en-US" sz="1200" kern="1200" dirty="0" err="1" smtClean="0">
                <a:solidFill>
                  <a:schemeClr val="tx1"/>
                </a:solidFill>
                <a:latin typeface="+mn-lt"/>
                <a:ea typeface="+mn-ea"/>
                <a:cs typeface="+mn-cs"/>
              </a:rPr>
              <a:t>Vaynerchuk</a:t>
            </a:r>
            <a:r>
              <a:rPr lang="en-US" sz="1200" kern="1200" dirty="0" smtClean="0">
                <a:solidFill>
                  <a:schemeClr val="tx1"/>
                </a:solidFill>
                <a:latin typeface="+mn-lt"/>
                <a:ea typeface="+mn-ea"/>
                <a:cs typeface="+mn-cs"/>
              </a:rPr>
              <a:t> Gave Before He Got.</a:t>
            </a:r>
            <a:r>
              <a:rPr lang="en-US" sz="1200" kern="1200" baseline="0" dirty="0" smtClean="0">
                <a:solidFill>
                  <a:schemeClr val="tx1"/>
                </a:solidFill>
                <a:latin typeface="+mn-lt"/>
                <a:ea typeface="+mn-ea"/>
                <a:cs typeface="+mn-cs"/>
              </a:rPr>
              <a:t> Get it</a:t>
            </a:r>
            <a:r>
              <a:rPr lang="en-US" sz="1200" kern="1200" dirty="0" smtClean="0">
                <a:solidFill>
                  <a:schemeClr val="tx1"/>
                </a:solidFill>
                <a:latin typeface="+mn-lt"/>
                <a:ea typeface="+mn-ea"/>
                <a:cs typeface="+mn-cs"/>
              </a:rPr>
              <a:t> on YouTube at: https://</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A_UfX8FM2ew</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Question #1: What can you give to others? What Biblical principles are similar to this message of this video?</a:t>
            </a: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#2:</a:t>
            </a:r>
            <a:r>
              <a:rPr lang="en-US" sz="1200" b="0" kern="1200" dirty="0" smtClean="0">
                <a:solidFill>
                  <a:schemeClr val="tx1"/>
                </a:solidFill>
                <a:effectLst/>
                <a:latin typeface="+mn-lt"/>
                <a:ea typeface="+mn-ea"/>
                <a:cs typeface="+mn-cs"/>
              </a:rPr>
              <a:t> Missional Communities </a:t>
            </a:r>
            <a:r>
              <a:rPr lang="en-US" sz="1200" kern="1200" dirty="0" smtClean="0">
                <a:solidFill>
                  <a:schemeClr val="tx1"/>
                </a:solidFill>
                <a:latin typeface="+mn-lt"/>
                <a:ea typeface="+mn-ea"/>
                <a:cs typeface="+mn-cs"/>
              </a:rPr>
              <a:t>- Mission. Get it on YouTube at: https://</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SmnpNttMonQ</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Question #2: What is the importance of missionary work? How does sharing God’s word “Create Life”? How can you share God’s Word in your community?</a:t>
            </a:r>
            <a:endParaRPr lang="en-US" sz="1200" b="0" dirty="0" smtClean="0">
              <a:solidFill>
                <a:srgbClr val="FFFF00"/>
              </a:solidFill>
              <a:effectLst>
                <a:glow rad="101600">
                  <a:schemeClr val="tx1">
                    <a:alpha val="94000"/>
                  </a:scheme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#3:</a:t>
            </a:r>
            <a:r>
              <a:rPr lang="en-US" sz="1200" b="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Wilderness, Depression, &amp; Stars in the Night.</a:t>
            </a:r>
            <a:r>
              <a:rPr lang="en-US" sz="1200" kern="1200" baseline="0" dirty="0" smtClean="0">
                <a:solidFill>
                  <a:schemeClr val="tx1"/>
                </a:solidFill>
                <a:latin typeface="+mn-lt"/>
                <a:ea typeface="+mn-ea"/>
                <a:cs typeface="+mn-cs"/>
              </a:rPr>
              <a:t> Get it o</a:t>
            </a:r>
            <a:r>
              <a:rPr lang="en-US" sz="1200" kern="1200" dirty="0" smtClean="0">
                <a:solidFill>
                  <a:schemeClr val="tx1"/>
                </a:solidFill>
                <a:latin typeface="+mn-lt"/>
                <a:ea typeface="+mn-ea"/>
                <a:cs typeface="+mn-cs"/>
              </a:rPr>
              <a:t>n YouTube at: https://</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EhUHdcamprY</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Question #3: How do you cope with your troubles? What is the importance of God in hard times?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Search the Book: Pick a Bible verse and share what it says about life.</a:t>
            </a: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“For I know the plans I have for you, plans to prosper you and not to harm you, plans to give you hope and a future.” (Jeremiah 29:11)</a:t>
            </a:r>
          </a:p>
          <a:p>
            <a:r>
              <a:rPr lang="en-US" sz="1200" kern="1200" dirty="0" smtClean="0">
                <a:solidFill>
                  <a:schemeClr val="tx1"/>
                </a:solidFill>
                <a:latin typeface="+mn-lt"/>
                <a:ea typeface="+mn-ea"/>
                <a:cs typeface="+mn-cs"/>
              </a:rPr>
              <a:t>“For God so loved the world that he gave his one and only Son, that whoever believes in him shall not perish but have eternal life.” (John 3:16)</a:t>
            </a:r>
          </a:p>
          <a:p>
            <a:r>
              <a:rPr lang="en-US" sz="1200" kern="1200" dirty="0" smtClean="0">
                <a:solidFill>
                  <a:schemeClr val="tx1"/>
                </a:solidFill>
                <a:latin typeface="+mn-lt"/>
                <a:ea typeface="+mn-ea"/>
                <a:cs typeface="+mn-cs"/>
              </a:rPr>
              <a:t>“This is how we know what love is: Jesus Christ laid down his life for us. And we ought to lay down our lives for our brothers and sisters.” (1 John 3:16)</a:t>
            </a:r>
          </a:p>
          <a:p>
            <a:r>
              <a:rPr lang="en-US" sz="1200" kern="1200" dirty="0" smtClean="0">
                <a:solidFill>
                  <a:schemeClr val="tx1"/>
                </a:solidFill>
                <a:latin typeface="+mn-lt"/>
                <a:ea typeface="+mn-ea"/>
                <a:cs typeface="+mn-cs"/>
              </a:rPr>
              <a:t>“The thief comes only to steal and kill and destroy; I have come that they may have life, and have it to the full.” (John 10:10)</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Prayer: Pray for each other to have abundant life and find eternal life.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then give people pieces of paper and allow them to draw up bucket lists (things they want to do with their lives before they die, places they want to visit, etc.); we can play some relaxed music, give some inspiration as to what is out there. After they have drawn up their lists, we break into small groups and discuss those lists as well as the meaning of life, maybe touch on origins. We pray for each other to life lives that are noble and good in the eyes of God and to impact the lives of others.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19</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a:t>
            </a:r>
            <a:r>
              <a:rPr lang="en-US" baseline="0" dirty="0" smtClean="0"/>
              <a:t>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1913364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finish the night off with a game, introducing the game with something like, "One of the things that is likely to be on everyone's list is to have fun. So we are going to give you the opportunity to tick that off your list this evening.” The Zap Bang Game: Everyone stands in a circle facing inwards. I'll point to a random person and say "Zap". The person I point to has to duck as quickly as possible while the two people adjacent to him have to turn to each other and "kill" (pointing at the person and say "BANG!") the each other. 2 outcomes occur: (1) The person I point to doesn't duck in time and is "shot" by the other two. (2) The person ducks successfully and the first shooter to point and say "bang!" Eliminates the other. "Killed" person is out and the circle gradually gets smaller. We play until last man standing. After the game, we let everyone socialize as usual, encouraging them to live their lives and pursue their dreams.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is cr8 DRAMA nite.</a:t>
            </a:r>
          </a:p>
        </p:txBody>
      </p:sp>
      <p:sp>
        <p:nvSpPr>
          <p:cNvPr id="4" name="Slide Number Placeholder 3"/>
          <p:cNvSpPr>
            <a:spLocks noGrp="1"/>
          </p:cNvSpPr>
          <p:nvPr>
            <p:ph type="sldNum" sz="quarter" idx="10"/>
          </p:nvPr>
        </p:nvSpPr>
        <p:spPr/>
        <p:txBody>
          <a:bodyPr/>
          <a:lstStyle/>
          <a:p>
            <a:fld id="{EA8F9A47-FA95-6E4D-B4E0-31082CF84FA7}" type="slidenum">
              <a:rPr lang="en-US" smtClean="0"/>
              <a:t>21</a:t>
            </a:fld>
            <a:endParaRPr lang="en-US"/>
          </a:p>
        </p:txBody>
      </p:sp>
    </p:spTree>
    <p:extLst>
      <p:ext uri="{BB962C8B-B14F-4D97-AF65-F5344CB8AC3E}">
        <p14:creationId xmlns:p14="http://schemas.microsoft.com/office/powerpoint/2010/main" val="67164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cr8ivFRIDAY.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15758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a:t>
            </a:r>
            <a:r>
              <a:rPr lang="en-US" baseline="0" dirty="0" smtClean="0"/>
              <a:t> us on Sunday mornings either at 8:30 or at 10:30 for The Revelation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10403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is cr8 DRAMA nite.</a:t>
            </a: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67164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tonight it is </a:t>
            </a:r>
            <a:r>
              <a:rPr lang="en-US" dirty="0" smtClean="0"/>
              <a:t>cr8LIFE</a:t>
            </a:r>
            <a:r>
              <a:rPr lang="en-US" sz="1200" b="0" dirty="0" smtClean="0"/>
              <a:t> </a:t>
            </a:r>
            <a:r>
              <a:rPr lang="en-US" dirty="0" smtClean="0"/>
              <a:t>nite.</a:t>
            </a: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Get INTO Groups – We</a:t>
            </a:r>
            <a:r>
              <a:rPr lang="en-US" sz="1200" kern="1200" baseline="0" dirty="0" smtClean="0">
                <a:solidFill>
                  <a:schemeClr val="tx1"/>
                </a:solidFill>
                <a:effectLst/>
                <a:latin typeface="+mn-lt"/>
                <a:ea typeface="+mn-ea"/>
                <a:cs typeface="+mn-cs"/>
              </a:rPr>
              <a:t> are starting with small group time tonight - so get into the groups as you normally do at the end of the 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in</a:t>
            </a:r>
            <a:r>
              <a:rPr lang="en-US" sz="1200" kern="1200" baseline="0" dirty="0" smtClean="0">
                <a:solidFill>
                  <a:schemeClr val="tx1"/>
                </a:solidFill>
                <a:effectLst/>
                <a:latin typeface="+mn-lt"/>
                <a:ea typeface="+mn-ea"/>
                <a:cs typeface="+mn-cs"/>
              </a:rPr>
              <a:t> your small groups: What is Life?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Impartation: </a:t>
            </a:r>
            <a:r>
              <a:rPr lang="en-US" sz="1200" kern="1200" dirty="0" smtClean="0">
                <a:solidFill>
                  <a:schemeClr val="tx1"/>
                </a:solidFill>
                <a:effectLst/>
                <a:latin typeface="+mn-lt"/>
                <a:ea typeface="+mn-ea"/>
                <a:cs typeface="+mn-cs"/>
              </a:rPr>
              <a:t>Life</a:t>
            </a:r>
            <a:r>
              <a:rPr lang="en-US" sz="1200" kern="1200" baseline="0" dirty="0" smtClean="0">
                <a:solidFill>
                  <a:schemeClr val="tx1"/>
                </a:solidFill>
                <a:effectLst/>
                <a:latin typeface="+mn-lt"/>
                <a:ea typeface="+mn-ea"/>
                <a:cs typeface="+mn-cs"/>
              </a:rPr>
              <a:t> is a relationship with God who is life!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15/11/13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15/11/13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15/11/13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15/11/13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131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393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4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0113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19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4488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9992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538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401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7319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79218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30411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2385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6625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596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300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5177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4311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3600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2576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3143</TotalTime>
  <Words>699</Words>
  <Application>Microsoft Macintosh PowerPoint</Application>
  <PresentationFormat>On-screen Show (4:3)</PresentationFormat>
  <Paragraphs>47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229</cp:revision>
  <dcterms:created xsi:type="dcterms:W3CDTF">2015-09-10T12:52:54Z</dcterms:created>
  <dcterms:modified xsi:type="dcterms:W3CDTF">2015-11-13T13:36:01Z</dcterms:modified>
</cp:coreProperties>
</file>