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2" r:id="rId5"/>
    <p:sldId id="264" r:id="rId6"/>
    <p:sldId id="267" r:id="rId7"/>
    <p:sldId id="270" r:id="rId8"/>
    <p:sldId id="272" r:id="rId9"/>
    <p:sldId id="275" r:id="rId10"/>
    <p:sldId id="277" r:id="rId11"/>
    <p:sldId id="278" r:id="rId12"/>
    <p:sldId id="279" r:id="rId13"/>
    <p:sldId id="281" r:id="rId14"/>
    <p:sldId id="284" r:id="rId15"/>
    <p:sldId id="286" r:id="rId16"/>
    <p:sldId id="287" r:id="rId17"/>
    <p:sldId id="288" r:id="rId18"/>
    <p:sldId id="290" r:id="rId19"/>
    <p:sldId id="294" r:id="rId20"/>
    <p:sldId id="298" r:id="rId21"/>
    <p:sldId id="299" r:id="rId22"/>
    <p:sldId id="301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3" d="100"/>
          <a:sy n="83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1DA-1AA6-9D4B-B499-200AFA02D44B}" type="datetimeFigureOut">
              <a:rPr lang="en-US" smtClean="0"/>
              <a:t>15/11/14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85A-9E17-964E-9054-FF43C9884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1DA-1AA6-9D4B-B499-200AFA02D44B}" type="datetimeFigureOut">
              <a:rPr lang="en-US" smtClean="0"/>
              <a:t>15/11/14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85A-9E17-964E-9054-FF43C9884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1DA-1AA6-9D4B-B499-200AFA02D44B}" type="datetimeFigureOut">
              <a:rPr lang="en-US" smtClean="0"/>
              <a:t>15/11/14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85A-9E17-964E-9054-FF43C9884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4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1DA-1AA6-9D4B-B499-200AFA02D44B}" type="datetimeFigureOut">
              <a:rPr lang="en-US" smtClean="0"/>
              <a:t>15/11/14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85A-9E17-964E-9054-FF43C9884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1DA-1AA6-9D4B-B499-200AFA02D44B}" type="datetimeFigureOut">
              <a:rPr lang="en-US" smtClean="0"/>
              <a:t>15/11/14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85A-9E17-964E-9054-FF43C9884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1DA-1AA6-9D4B-B499-200AFA02D44B}" type="datetimeFigureOut">
              <a:rPr lang="en-US" smtClean="0"/>
              <a:t>15/11/14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85A-9E17-964E-9054-FF43C9884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1DA-1AA6-9D4B-B499-200AFA02D44B}" type="datetimeFigureOut">
              <a:rPr lang="en-US" smtClean="0"/>
              <a:t>15/11/14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85A-9E17-964E-9054-FF43C9884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1DA-1AA6-9D4B-B499-200AFA02D44B}" type="datetimeFigureOut">
              <a:rPr lang="en-US" smtClean="0"/>
              <a:t>15/11/14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85A-9E17-964E-9054-FF43C9884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1DA-1AA6-9D4B-B499-200AFA02D44B}" type="datetimeFigureOut">
              <a:rPr lang="en-US" smtClean="0"/>
              <a:t>15/11/14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85A-9E17-964E-9054-FF43C9884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1DA-1AA6-9D4B-B499-200AFA02D44B}" type="datetimeFigureOut">
              <a:rPr lang="en-US" smtClean="0"/>
              <a:t>15/11/14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85A-9E17-964E-9054-FF43C9884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1DA-1AA6-9D4B-B499-200AFA02D44B}" type="datetimeFigureOut">
              <a:rPr lang="en-US" smtClean="0"/>
              <a:t>15/11/14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85A-9E17-964E-9054-FF43C9884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971DA-1AA6-9D4B-B499-200AFA02D44B}" type="datetimeFigureOut">
              <a:rPr lang="en-US" smtClean="0"/>
              <a:t>15/11/14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985A-9E17-964E-9054-FF43C9884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Show/IMG_000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0033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0034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0035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0037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0040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0042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0044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IMG_0045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/IMG_0049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/IMG_005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0005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/IMG_0057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/IMG_0058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/IMG_0061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Show/IMG_006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0007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0009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0013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0018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0021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0023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003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1.jpg" descr="/Users/marktittley/Desktop/_Show/IMG_00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3.jpg" descr="/Users/marktittley/Desktop/_Show/IMG_003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4.jpg" descr="/Users/marktittley/Desktop/_Show/IMG_003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9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5.jpg" descr="/Users/marktittley/Desktop/_Show/IMG_003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7.jpg" descr="/Users/marktittley/Desktop/_Show/IMG_003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0.jpg" descr="/Users/marktittley/Desktop/_Show/IMG_004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2.jpg" descr="/Users/marktittley/Desktop/_Show/IMG_004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4.jpg" descr="/Users/marktittley/Desktop/_Show/IMG_004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5.jpg" descr="/Users/marktittley/Desktop/_Show/IMG_004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3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9.jpg" descr="/Users/marktittley/Desktop/_Show/IMG_004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2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3.jpg" descr="/Users/marktittley/Desktop/_Show/IMG_005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5.jpg" descr="/Users/marktittley/Desktop/_Show/IMG_000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7.jpg" descr="/Users/marktittley/Desktop/_Show/IMG_005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8.jpg" descr="/Users/marktittley/Desktop/_Show/IMG_005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1.jpg" descr="/Users/marktittley/Desktop/_Show/IMG_006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9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2.jpg" descr="/Users/marktittley/Desktop/_Show/IMG_006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7.jpg" descr="/Users/marktittley/Desktop/_Show/IMG_000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9.jpg" descr="/Users/marktittley/Desktop/_Show/IMG_000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3.jpg" descr="/Users/marktittley/Desktop/_Show/IMG_001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8.jpg" descr="/Users/marktittley/Desktop/_Show/IMG_001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1.jpg" descr="/Users/marktittley/Desktop/_Show/IMG_002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3.jpg" descr="/Users/marktittley/Desktop/_Show/IMG_002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1.jpg" descr="/Users/marktittley/Desktop/_Show/IMG_003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</cp:revision>
  <dcterms:created xsi:type="dcterms:W3CDTF">2015-11-14T05:00:33Z</dcterms:created>
  <dcterms:modified xsi:type="dcterms:W3CDTF">2015-11-14T05:04:36Z</dcterms:modified>
</cp:coreProperties>
</file>