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73" r:id="rId2"/>
    <p:sldId id="374" r:id="rId3"/>
    <p:sldId id="324" r:id="rId4"/>
    <p:sldId id="349" r:id="rId5"/>
    <p:sldId id="360" r:id="rId6"/>
    <p:sldId id="361" r:id="rId7"/>
    <p:sldId id="362" r:id="rId8"/>
    <p:sldId id="363" r:id="rId9"/>
    <p:sldId id="364" r:id="rId10"/>
    <p:sldId id="265" r:id="rId11"/>
    <p:sldId id="295" r:id="rId12"/>
    <p:sldId id="274" r:id="rId13"/>
    <p:sldId id="281" r:id="rId14"/>
    <p:sldId id="275" r:id="rId15"/>
    <p:sldId id="299" r:id="rId16"/>
    <p:sldId id="287" r:id="rId17"/>
    <p:sldId id="301" r:id="rId18"/>
    <p:sldId id="284" r:id="rId19"/>
    <p:sldId id="376" r:id="rId20"/>
    <p:sldId id="302" r:id="rId21"/>
    <p:sldId id="303" r:id="rId22"/>
    <p:sldId id="304" r:id="rId23"/>
    <p:sldId id="305" r:id="rId24"/>
    <p:sldId id="311" r:id="rId25"/>
    <p:sldId id="357" r:id="rId26"/>
    <p:sldId id="358" r:id="rId27"/>
    <p:sldId id="307" r:id="rId28"/>
    <p:sldId id="365" r:id="rId29"/>
    <p:sldId id="366" r:id="rId30"/>
    <p:sldId id="308" r:id="rId31"/>
    <p:sldId id="337" r:id="rId32"/>
    <p:sldId id="377" r:id="rId33"/>
    <p:sldId id="378" r:id="rId34"/>
    <p:sldId id="340" r:id="rId35"/>
    <p:sldId id="341" r:id="rId36"/>
    <p:sldId id="342" r:id="rId37"/>
    <p:sldId id="343" r:id="rId38"/>
    <p:sldId id="344" r:id="rId39"/>
    <p:sldId id="345" r:id="rId40"/>
    <p:sldId id="322" r:id="rId41"/>
    <p:sldId id="346" r:id="rId42"/>
    <p:sldId id="321" r:id="rId43"/>
    <p:sldId id="348" r:id="rId44"/>
    <p:sldId id="379" r:id="rId45"/>
    <p:sldId id="316"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0003"/>
    <a:srgbClr val="A90205"/>
    <a:srgbClr val="30010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46" autoAdjust="0"/>
    <p:restoredTop sz="94660"/>
  </p:normalViewPr>
  <p:slideViewPr>
    <p:cSldViewPr snapToGrid="0" snapToObjects="1" showGuides="1">
      <p:cViewPr varScale="1">
        <p:scale>
          <a:sx n="81" d="100"/>
          <a:sy n="81" d="100"/>
        </p:scale>
        <p:origin x="-360" y="-112"/>
      </p:cViewPr>
      <p:guideLst>
        <p:guide orient="horz" pos="4127"/>
        <p:guide orient="horz" pos="3917"/>
        <p:guide orient="horz" pos="4162"/>
        <p:guide orient="horz" pos="3385"/>
        <p:guide orient="horz" pos="3818"/>
        <p:guide pos="1132"/>
        <p:guide pos="2878"/>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A24007-CDD6-8742-8216-33BCA489D74C}" type="datetimeFigureOut">
              <a:rPr lang="en-US" smtClean="0"/>
              <a:t>15/10/16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8F9A47-FA95-6E4D-B4E0-31082CF84FA7}" type="slidenum">
              <a:rPr lang="en-US" smtClean="0"/>
              <a:t>‹#›</a:t>
            </a:fld>
            <a:endParaRPr lang="en-US"/>
          </a:p>
        </p:txBody>
      </p:sp>
    </p:spTree>
    <p:extLst>
      <p:ext uri="{BB962C8B-B14F-4D97-AF65-F5344CB8AC3E}">
        <p14:creationId xmlns:p14="http://schemas.microsoft.com/office/powerpoint/2010/main" val="16758848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cr8 </a:t>
            </a:r>
            <a:r>
              <a:rPr lang="en-US" b="1" dirty="0" smtClean="0"/>
              <a:t>STORIES </a:t>
            </a:r>
            <a:r>
              <a:rPr lang="en-US" dirty="0" smtClean="0"/>
              <a:t>nite</a:t>
            </a:r>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t>1</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welcome to cr8iv</a:t>
            </a:r>
            <a:r>
              <a:rPr lang="en-US" baseline="0" dirty="0" smtClean="0"/>
              <a:t> Friday - our brand new series for the </a:t>
            </a:r>
            <a:r>
              <a:rPr lang="en-US" dirty="0" smtClean="0"/>
              <a:t>last term of 2014. Here is a preview of what to expect in the next 8 weeks…</a:t>
            </a:r>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t>10</a:t>
            </a:fld>
            <a:endParaRPr lang="en-US"/>
          </a:p>
        </p:txBody>
      </p:sp>
    </p:spTree>
    <p:extLst>
      <p:ext uri="{BB962C8B-B14F-4D97-AF65-F5344CB8AC3E}">
        <p14:creationId xmlns:p14="http://schemas.microsoft.com/office/powerpoint/2010/main" val="1913364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week is cr8 </a:t>
            </a:r>
            <a:r>
              <a:rPr lang="en-US" sz="1200" b="0" dirty="0" smtClean="0"/>
              <a:t>GAMES </a:t>
            </a:r>
            <a:r>
              <a:rPr lang="en-US" dirty="0" smtClean="0"/>
              <a:t>nite</a:t>
            </a:r>
          </a:p>
        </p:txBody>
      </p:sp>
      <p:sp>
        <p:nvSpPr>
          <p:cNvPr id="4" name="Slide Number Placeholder 3"/>
          <p:cNvSpPr>
            <a:spLocks noGrp="1"/>
          </p:cNvSpPr>
          <p:nvPr>
            <p:ph type="sldNum" sz="quarter" idx="10"/>
          </p:nvPr>
        </p:nvSpPr>
        <p:spPr/>
        <p:txBody>
          <a:bodyPr/>
          <a:lstStyle/>
          <a:p>
            <a:fld id="{EA8F9A47-FA95-6E4D-B4E0-31082CF84FA7}" type="slidenum">
              <a:rPr lang="en-US" smtClean="0"/>
              <a:t>11</a:t>
            </a:fld>
            <a:endParaRPr lang="en-US"/>
          </a:p>
        </p:txBody>
      </p:sp>
    </p:spTree>
    <p:extLst>
      <p:ext uri="{BB962C8B-B14F-4D97-AF65-F5344CB8AC3E}">
        <p14:creationId xmlns:p14="http://schemas.microsoft.com/office/powerpoint/2010/main" val="2100172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Week 3 is cr8 WORDS nite</a:t>
            </a:r>
          </a:p>
        </p:txBody>
      </p:sp>
      <p:sp>
        <p:nvSpPr>
          <p:cNvPr id="4" name="Slide Number Placeholder 3"/>
          <p:cNvSpPr>
            <a:spLocks noGrp="1"/>
          </p:cNvSpPr>
          <p:nvPr>
            <p:ph type="sldNum" sz="quarter" idx="10"/>
          </p:nvPr>
        </p:nvSpPr>
        <p:spPr/>
        <p:txBody>
          <a:bodyPr/>
          <a:lstStyle/>
          <a:p>
            <a:fld id="{EA8F9A47-FA95-6E4D-B4E0-31082CF84FA7}" type="slidenum">
              <a:rPr lang="en-US" smtClean="0"/>
              <a:t>12</a:t>
            </a:fld>
            <a:endParaRPr lang="en-US"/>
          </a:p>
        </p:txBody>
      </p:sp>
    </p:spTree>
    <p:extLst>
      <p:ext uri="{BB962C8B-B14F-4D97-AF65-F5344CB8AC3E}">
        <p14:creationId xmlns:p14="http://schemas.microsoft.com/office/powerpoint/2010/main" val="671646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Week 4</a:t>
            </a:r>
            <a:r>
              <a:rPr lang="en-US" baseline="0" dirty="0" smtClean="0"/>
              <a:t> is </a:t>
            </a:r>
            <a:r>
              <a:rPr lang="en-US" dirty="0" smtClean="0"/>
              <a:t>cr8 STUFF nite</a:t>
            </a:r>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t>13</a:t>
            </a:fld>
            <a:endParaRPr lang="en-US"/>
          </a:p>
        </p:txBody>
      </p:sp>
    </p:spTree>
    <p:extLst>
      <p:ext uri="{BB962C8B-B14F-4D97-AF65-F5344CB8AC3E}">
        <p14:creationId xmlns:p14="http://schemas.microsoft.com/office/powerpoint/2010/main" val="2452983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Week 5</a:t>
            </a:r>
            <a:r>
              <a:rPr lang="en-US" baseline="0" dirty="0" smtClean="0"/>
              <a:t> is</a:t>
            </a:r>
            <a:r>
              <a:rPr lang="en-US" dirty="0" smtClean="0"/>
              <a:t> cr8 LIFE nite</a:t>
            </a:r>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t>14</a:t>
            </a:fld>
            <a:endParaRPr lang="en-US"/>
          </a:p>
        </p:txBody>
      </p:sp>
    </p:spTree>
    <p:extLst>
      <p:ext uri="{BB962C8B-B14F-4D97-AF65-F5344CB8AC3E}">
        <p14:creationId xmlns:p14="http://schemas.microsoft.com/office/powerpoint/2010/main" val="615052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Week 6</a:t>
            </a:r>
            <a:r>
              <a:rPr lang="en-US" baseline="0" dirty="0" smtClean="0"/>
              <a:t> is</a:t>
            </a:r>
            <a:r>
              <a:rPr lang="en-US" dirty="0" smtClean="0"/>
              <a:t> cr8 DRAMA nite</a:t>
            </a:r>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t>15</a:t>
            </a:fld>
            <a:endParaRPr lang="en-US"/>
          </a:p>
        </p:txBody>
      </p:sp>
    </p:spTree>
    <p:extLst>
      <p:ext uri="{BB962C8B-B14F-4D97-AF65-F5344CB8AC3E}">
        <p14:creationId xmlns:p14="http://schemas.microsoft.com/office/powerpoint/2010/main" val="799287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Week 7: cr8 IMAGE nite</a:t>
            </a:r>
          </a:p>
        </p:txBody>
      </p:sp>
      <p:sp>
        <p:nvSpPr>
          <p:cNvPr id="4" name="Slide Number Placeholder 3"/>
          <p:cNvSpPr>
            <a:spLocks noGrp="1"/>
          </p:cNvSpPr>
          <p:nvPr>
            <p:ph type="sldNum" sz="quarter" idx="10"/>
          </p:nvPr>
        </p:nvSpPr>
        <p:spPr/>
        <p:txBody>
          <a:bodyPr/>
          <a:lstStyle/>
          <a:p>
            <a:fld id="{EA8F9A47-FA95-6E4D-B4E0-31082CF84FA7}" type="slidenum">
              <a:rPr lang="en-US" smtClean="0"/>
              <a:t>16</a:t>
            </a:fld>
            <a:endParaRPr lang="en-US"/>
          </a:p>
        </p:txBody>
      </p:sp>
    </p:spTree>
    <p:extLst>
      <p:ext uri="{BB962C8B-B14F-4D97-AF65-F5344CB8AC3E}">
        <p14:creationId xmlns:p14="http://schemas.microsoft.com/office/powerpoint/2010/main" val="3063518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is going to be an awesome and fun Friday series.</a:t>
            </a:r>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t>17</a:t>
            </a:fld>
            <a:endParaRPr lang="en-US"/>
          </a:p>
        </p:txBody>
      </p:sp>
    </p:spTree>
    <p:extLst>
      <p:ext uri="{BB962C8B-B14F-4D97-AF65-F5344CB8AC3E}">
        <p14:creationId xmlns:p14="http://schemas.microsoft.com/office/powerpoint/2010/main" val="1575840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end the term with a Christmas Party.</a:t>
            </a:r>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t>18</a:t>
            </a:fld>
            <a:endParaRPr lang="en-US"/>
          </a:p>
        </p:txBody>
      </p:sp>
    </p:spTree>
    <p:extLst>
      <p:ext uri="{BB962C8B-B14F-4D97-AF65-F5344CB8AC3E}">
        <p14:creationId xmlns:p14="http://schemas.microsoft.com/office/powerpoint/2010/main" val="559424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Join</a:t>
            </a:r>
            <a:r>
              <a:rPr lang="en-US" baseline="0" dirty="0" smtClean="0"/>
              <a:t> us on Sunday mornings either at 8:30 or at 10:30 for The Revelation Series.</a:t>
            </a:r>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t>19</a:t>
            </a:fld>
            <a:endParaRPr lang="en-US"/>
          </a:p>
        </p:txBody>
      </p:sp>
    </p:spTree>
    <p:extLst>
      <p:ext uri="{BB962C8B-B14F-4D97-AF65-F5344CB8AC3E}">
        <p14:creationId xmlns:p14="http://schemas.microsoft.com/office/powerpoint/2010/main" val="104032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regulars</a:t>
            </a:r>
            <a:r>
              <a:rPr lang="en-US" baseline="0" dirty="0" smtClean="0"/>
              <a:t> and newcomers.</a:t>
            </a:r>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t>2</a:t>
            </a:fld>
            <a:endParaRPr lang="en-US"/>
          </a:p>
        </p:txBody>
      </p:sp>
    </p:spTree>
    <p:extLst>
      <p:ext uri="{BB962C8B-B14F-4D97-AF65-F5344CB8AC3E}">
        <p14:creationId xmlns:p14="http://schemas.microsoft.com/office/powerpoint/2010/main" val="1913364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Tonight is cr8 </a:t>
            </a:r>
            <a:r>
              <a:rPr lang="en-US" b="1" dirty="0" smtClean="0"/>
              <a:t>STORIES </a:t>
            </a:r>
            <a:r>
              <a:rPr lang="en-US" dirty="0" smtClean="0"/>
              <a:t>nite!</a:t>
            </a:r>
          </a:p>
        </p:txBody>
      </p:sp>
      <p:sp>
        <p:nvSpPr>
          <p:cNvPr id="4" name="Slide Number Placeholder 3"/>
          <p:cNvSpPr>
            <a:spLocks noGrp="1"/>
          </p:cNvSpPr>
          <p:nvPr>
            <p:ph type="sldNum" sz="quarter" idx="10"/>
          </p:nvPr>
        </p:nvSpPr>
        <p:spPr/>
        <p:txBody>
          <a:bodyPr/>
          <a:lstStyle/>
          <a:p>
            <a:fld id="{EA8F9A47-FA95-6E4D-B4E0-31082CF84FA7}" type="slidenum">
              <a:rPr lang="en-US" smtClean="0"/>
              <a:t>20</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start our night focusing on story by watching the trailer</a:t>
            </a:r>
            <a:r>
              <a:rPr lang="en-US" baseline="0" dirty="0" smtClean="0"/>
              <a:t> for a movie  (The Golden Compass) that took story telling to a whole new level…</a:t>
            </a:r>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t>21</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a:t>
            </a:r>
            <a:r>
              <a:rPr lang="en-US" sz="1200" kern="1200" dirty="0" smtClean="0">
                <a:solidFill>
                  <a:schemeClr val="tx1"/>
                </a:solidFill>
                <a:effectLst/>
                <a:latin typeface="+mn-lt"/>
                <a:ea typeface="+mn-ea"/>
                <a:cs typeface="+mn-cs"/>
              </a:rPr>
              <a:t>The Golden Compass - Extended Preview Trailer.</a:t>
            </a:r>
            <a:r>
              <a:rPr lang="en-US" sz="1200" kern="1200" baseline="0" dirty="0" smtClean="0">
                <a:solidFill>
                  <a:schemeClr val="tx1"/>
                </a:solidFill>
                <a:effectLst/>
                <a:latin typeface="+mn-lt"/>
                <a:ea typeface="+mn-ea"/>
                <a:cs typeface="+mn-cs"/>
              </a:rPr>
              <a:t> Get it on YouTube at: </a:t>
            </a:r>
            <a:r>
              <a:rPr lang="en-US" sz="1200" kern="1200" dirty="0" smtClean="0">
                <a:solidFill>
                  <a:schemeClr val="tx1"/>
                </a:solidFill>
                <a:effectLst/>
                <a:latin typeface="+mn-lt"/>
                <a:ea typeface="+mn-ea"/>
                <a:cs typeface="+mn-cs"/>
              </a:rPr>
              <a:t>https://</a:t>
            </a:r>
            <a:r>
              <a:rPr lang="en-US" sz="1200" kern="1200" dirty="0" err="1" smtClean="0">
                <a:solidFill>
                  <a:schemeClr val="tx1"/>
                </a:solidFill>
                <a:effectLst/>
                <a:latin typeface="+mn-lt"/>
                <a:ea typeface="+mn-ea"/>
                <a:cs typeface="+mn-cs"/>
              </a:rPr>
              <a:t>youtu.be</a:t>
            </a:r>
            <a:r>
              <a:rPr lang="en-US" sz="1200" kern="1200" dirty="0" smtClean="0">
                <a:solidFill>
                  <a:schemeClr val="tx1"/>
                </a:solidFill>
                <a:effectLst/>
                <a:latin typeface="+mn-lt"/>
                <a:ea typeface="+mn-ea"/>
                <a:cs typeface="+mn-cs"/>
              </a:rPr>
              <a:t>/qN2P0FP2BWI</a:t>
            </a:r>
          </a:p>
          <a:p>
            <a:r>
              <a:rPr lang="en-US" sz="1200" kern="1200" dirty="0" smtClean="0">
                <a:solidFill>
                  <a:schemeClr val="tx1"/>
                </a:solidFill>
                <a:effectLst/>
                <a:latin typeface="+mn-lt"/>
                <a:ea typeface="+mn-ea"/>
                <a:cs typeface="+mn-cs"/>
              </a:rPr>
              <a:t>Video Length: 4:45</a:t>
            </a:r>
            <a:endParaRPr lang="en-Z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t>22</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movie</a:t>
            </a:r>
            <a:r>
              <a:rPr lang="en-US" baseline="0" dirty="0" smtClean="0"/>
              <a:t> is based on a</a:t>
            </a:r>
            <a:r>
              <a:rPr lang="en-US" sz="1200" kern="1200" dirty="0" smtClean="0">
                <a:solidFill>
                  <a:schemeClr val="tx1"/>
                </a:solidFill>
                <a:effectLst/>
                <a:latin typeface="+mn-lt"/>
                <a:ea typeface="+mn-ea"/>
                <a:cs typeface="+mn-cs"/>
              </a:rPr>
              <a:t> brilliant book (Northern Lights) about people who have their souls outside their bodies instead of in. They take the form of animals and no one's is the same in character and personality. They also speak too if you're wondering why animals would have character and personality. We all express ourselves in unique ways and can tell our story in a way literally no one else can because of that uniqueness.</a:t>
            </a:r>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t>23</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What is Storytelling? Watch this vide</a:t>
            </a:r>
            <a:r>
              <a:rPr lang="en-US" sz="1200" kern="1200" baseline="0" dirty="0" smtClean="0">
                <a:solidFill>
                  <a:schemeClr val="tx1"/>
                </a:solidFill>
                <a:effectLst/>
                <a:latin typeface="+mn-lt"/>
                <a:ea typeface="+mn-ea"/>
                <a:cs typeface="+mn-cs"/>
              </a:rPr>
              <a:t>o to find out a little more about it.</a:t>
            </a:r>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t>24</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Video:</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 (brief) history of storytelling.</a:t>
            </a:r>
            <a:r>
              <a:rPr lang="en-US" sz="1200" kern="1200" baseline="0" dirty="0" smtClean="0">
                <a:solidFill>
                  <a:schemeClr val="tx1"/>
                </a:solidFill>
                <a:effectLst/>
                <a:latin typeface="+mn-lt"/>
                <a:ea typeface="+mn-ea"/>
                <a:cs typeface="+mn-cs"/>
              </a:rPr>
              <a:t> Get it on YouTube at:</a:t>
            </a:r>
            <a:r>
              <a:rPr lang="en-ZA"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https://</a:t>
            </a:r>
            <a:r>
              <a:rPr lang="en-US" sz="1200" kern="1200" dirty="0" err="1" smtClean="0">
                <a:solidFill>
                  <a:schemeClr val="tx1"/>
                </a:solidFill>
                <a:effectLst/>
                <a:latin typeface="+mn-lt"/>
                <a:ea typeface="+mn-ea"/>
                <a:cs typeface="+mn-cs"/>
              </a:rPr>
              <a:t>youtu.be</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fGDltpfITgY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Video Length: 2:10</a:t>
            </a:r>
            <a:endParaRPr lang="en-Z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t>25</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Who Started It?</a:t>
            </a:r>
            <a:r>
              <a:rPr lang="en-US" sz="1200" kern="1200" baseline="0" dirty="0" smtClean="0">
                <a:solidFill>
                  <a:schemeClr val="tx1"/>
                </a:solidFill>
                <a:effectLst/>
                <a:latin typeface="+mn-lt"/>
                <a:ea typeface="+mn-ea"/>
                <a:cs typeface="+mn-cs"/>
              </a:rPr>
              <a:t> Here is a video to help answer this question…</a:t>
            </a:r>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t>26</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Video: A Whiteboard History of Storytelling. Get it on YouTube at: https://</a:t>
            </a:r>
            <a:r>
              <a:rPr lang="en-US" sz="1200" kern="1200" dirty="0" err="1" smtClean="0">
                <a:solidFill>
                  <a:schemeClr val="tx1"/>
                </a:solidFill>
                <a:effectLst/>
                <a:latin typeface="+mn-lt"/>
                <a:ea typeface="+mn-ea"/>
                <a:cs typeface="+mn-cs"/>
              </a:rPr>
              <a:t>youtu.be</a:t>
            </a:r>
            <a:r>
              <a:rPr lang="en-US" sz="1200" kern="1200" dirty="0" smtClean="0">
                <a:solidFill>
                  <a:schemeClr val="tx1"/>
                </a:solidFill>
                <a:effectLst/>
                <a:latin typeface="+mn-lt"/>
                <a:ea typeface="+mn-ea"/>
                <a:cs typeface="+mn-cs"/>
              </a:rPr>
              <a:t>/p6E8jpFasR0</a:t>
            </a:r>
          </a:p>
          <a:p>
            <a:r>
              <a:rPr lang="en-US" sz="1200" kern="1200" dirty="0" smtClean="0">
                <a:solidFill>
                  <a:schemeClr val="tx1"/>
                </a:solidFill>
                <a:effectLst/>
                <a:latin typeface="+mn-lt"/>
                <a:ea typeface="+mn-ea"/>
                <a:cs typeface="+mn-cs"/>
              </a:rPr>
              <a:t>Video Length: 1:30</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t>27</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Here is an</a:t>
            </a:r>
            <a:r>
              <a:rPr lang="en-US" sz="1200" kern="1200" baseline="0" dirty="0" smtClean="0">
                <a:solidFill>
                  <a:schemeClr val="tx1"/>
                </a:solidFill>
                <a:effectLst/>
                <a:latin typeface="+mn-lt"/>
                <a:ea typeface="+mn-ea"/>
                <a:cs typeface="+mn-cs"/>
              </a:rPr>
              <a:t> example of storytelling - using the </a:t>
            </a:r>
            <a:r>
              <a:rPr lang="en-US" sz="1200" kern="1200" dirty="0" smtClean="0">
                <a:solidFill>
                  <a:schemeClr val="tx1"/>
                </a:solidFill>
                <a:effectLst/>
                <a:latin typeface="+mn-lt"/>
                <a:ea typeface="+mn-ea"/>
                <a:cs typeface="+mn-cs"/>
              </a:rPr>
              <a:t>Spider-Man: Web of Shadows game trailer.</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t>28</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Video:</a:t>
            </a:r>
            <a:r>
              <a:rPr lang="en-US" baseline="0" dirty="0" smtClean="0"/>
              <a:t> </a:t>
            </a:r>
            <a:r>
              <a:rPr lang="en-US" sz="1200" kern="1200" dirty="0" smtClean="0">
                <a:solidFill>
                  <a:schemeClr val="tx1"/>
                </a:solidFill>
                <a:effectLst/>
                <a:latin typeface="+mn-lt"/>
                <a:ea typeface="+mn-ea"/>
                <a:cs typeface="+mn-cs"/>
              </a:rPr>
              <a:t>Spider-Man: Web of Shadows Launch Trailer.</a:t>
            </a:r>
            <a:r>
              <a:rPr lang="en-US" sz="1200" kern="1200" baseline="0" dirty="0" smtClean="0">
                <a:solidFill>
                  <a:schemeClr val="tx1"/>
                </a:solidFill>
                <a:effectLst/>
                <a:latin typeface="+mn-lt"/>
                <a:ea typeface="+mn-ea"/>
                <a:cs typeface="+mn-cs"/>
              </a:rPr>
              <a:t> Get it on YouTube at: </a:t>
            </a:r>
            <a:r>
              <a:rPr lang="en-US" sz="1200" kern="1200" dirty="0" smtClean="0">
                <a:solidFill>
                  <a:schemeClr val="tx1"/>
                </a:solidFill>
                <a:effectLst/>
                <a:latin typeface="+mn-lt"/>
                <a:ea typeface="+mn-ea"/>
                <a:cs typeface="+mn-cs"/>
              </a:rPr>
              <a:t>https://</a:t>
            </a:r>
            <a:r>
              <a:rPr lang="en-US" sz="1200" kern="1200" dirty="0" err="1" smtClean="0">
                <a:solidFill>
                  <a:schemeClr val="tx1"/>
                </a:solidFill>
                <a:effectLst/>
                <a:latin typeface="+mn-lt"/>
                <a:ea typeface="+mn-ea"/>
                <a:cs typeface="+mn-cs"/>
              </a:rPr>
              <a:t>youtu.be</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IssycbYMyaw</a:t>
            </a:r>
            <a:r>
              <a:rPr lang="en-ZA" dirty="0" smtClean="0">
                <a:effectLst/>
              </a:rPr>
              <a:t> </a:t>
            </a:r>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t>29</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into Groups - we are going to watch a video that will introduce four storytelling</a:t>
            </a:r>
            <a:r>
              <a:rPr lang="en-US" baseline="0" dirty="0" smtClean="0"/>
              <a:t> </a:t>
            </a:r>
            <a:r>
              <a:rPr lang="en-US" dirty="0" smtClean="0"/>
              <a:t>groups that you can choose</a:t>
            </a:r>
            <a:r>
              <a:rPr lang="en-US" baseline="0" dirty="0" smtClean="0"/>
              <a:t> to join…</a:t>
            </a:r>
            <a:endParaRPr lang="en-US" dirty="0" smtClean="0"/>
          </a:p>
          <a:p>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t>3</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Hear a Story - I (Jesse)</a:t>
            </a:r>
            <a:r>
              <a:rPr lang="en-US" baseline="0" dirty="0" smtClean="0"/>
              <a:t> am going to share a </a:t>
            </a:r>
            <a:r>
              <a:rPr lang="en-US" dirty="0" smtClean="0"/>
              <a:t>short story that I wrote.</a:t>
            </a:r>
          </a:p>
          <a:p>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t>30</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into Storytelling groups - and write</a:t>
            </a:r>
            <a:r>
              <a:rPr lang="en-US" baseline="0" dirty="0" smtClean="0"/>
              <a:t> your story - it can be a true or fictional story.</a:t>
            </a:r>
            <a:endParaRPr lang="en-US" dirty="0" smtClean="0"/>
          </a:p>
          <a:p>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t>31</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 teens a while to start writing and then interrupt them with this short video about developing their</a:t>
            </a:r>
            <a:r>
              <a:rPr lang="en-US" baseline="0" dirty="0" smtClean="0"/>
              <a:t> plot using key words (</a:t>
            </a:r>
            <a:r>
              <a:rPr lang="en-US" baseline="0" dirty="0" err="1" smtClean="0"/>
              <a:t>rathen</a:t>
            </a:r>
            <a:r>
              <a:rPr lang="en-US" baseline="0" dirty="0" smtClean="0"/>
              <a:t> than the word THEN) to connect the </a:t>
            </a:r>
            <a:r>
              <a:rPr lang="en-US" baseline="0" dirty="0" err="1" smtClean="0"/>
              <a:t>bveats</a:t>
            </a:r>
            <a:r>
              <a:rPr lang="en-US" baseline="0" dirty="0" smtClean="0"/>
              <a:t> of the story - the words are </a:t>
            </a:r>
            <a:r>
              <a:rPr lang="en-US" dirty="0" smtClean="0"/>
              <a:t>BUT, SO, AND, AS, OR</a:t>
            </a:r>
            <a:r>
              <a:rPr lang="en-US" baseline="0" dirty="0" smtClean="0"/>
              <a:t> and</a:t>
            </a:r>
            <a:r>
              <a:rPr lang="en-US" dirty="0" smtClean="0"/>
              <a:t> IF</a:t>
            </a:r>
            <a:r>
              <a:rPr lang="en-US" baseline="0" dirty="0" smtClean="0"/>
              <a:t>. </a:t>
            </a:r>
          </a:p>
          <a:p>
            <a:r>
              <a:rPr lang="en-US" dirty="0" smtClean="0"/>
              <a:t>Video: How to Write a Plot for your Story [Writer's Dice - </a:t>
            </a:r>
            <a:r>
              <a:rPr lang="en-US" dirty="0" err="1" smtClean="0"/>
              <a:t>Kickstarter</a:t>
            </a:r>
            <a:r>
              <a:rPr lang="en-US" dirty="0" smtClean="0"/>
              <a:t> Video]. Get it on YouTube at: https://</a:t>
            </a:r>
            <a:r>
              <a:rPr lang="en-US" dirty="0" err="1" smtClean="0"/>
              <a:t>www.youtube.com</a:t>
            </a:r>
            <a:r>
              <a:rPr lang="en-US" dirty="0" smtClean="0"/>
              <a:t>/</a:t>
            </a:r>
            <a:r>
              <a:rPr lang="en-US" dirty="0" err="1" smtClean="0"/>
              <a:t>watch?v</a:t>
            </a:r>
            <a:r>
              <a:rPr lang="en-US" dirty="0" smtClean="0"/>
              <a:t>=SuA51-GWaWA</a:t>
            </a:r>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t>32</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Continue with your story writing - don’t forget to use the writer’s dice words (BUT, SO, AND, AS, OR</a:t>
            </a:r>
            <a:r>
              <a:rPr lang="en-US" baseline="0" dirty="0" smtClean="0"/>
              <a:t> and</a:t>
            </a:r>
            <a:r>
              <a:rPr lang="en-US" dirty="0" smtClean="0"/>
              <a:t> IF)</a:t>
            </a:r>
            <a:r>
              <a:rPr lang="en-US" baseline="0" dirty="0" smtClean="0"/>
              <a:t> to help you develop a great story.</a:t>
            </a:r>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t>33</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Share Your Story - teens will share their stories in their small groups.</a:t>
            </a:r>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t>34</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Select The Story - each group will select one story to be shared with the whole group.</a:t>
            </a:r>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t>35</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Listen to</a:t>
            </a:r>
            <a:r>
              <a:rPr lang="en-US" baseline="0" dirty="0" smtClean="0"/>
              <a:t> Stories </a:t>
            </a:r>
            <a:r>
              <a:rPr lang="en-US" dirty="0" smtClean="0"/>
              <a:t>- one person</a:t>
            </a:r>
            <a:r>
              <a:rPr lang="en-US" baseline="0" dirty="0" smtClean="0"/>
              <a:t> from each small group will share their story with the big group.</a:t>
            </a:r>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t>36</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Take it Deeper</a:t>
            </a:r>
            <a:r>
              <a:rPr lang="en-US" sz="1200" kern="1200" baseline="0" dirty="0" smtClean="0">
                <a:solidFill>
                  <a:schemeClr val="tx1"/>
                </a:solidFill>
                <a:effectLst/>
                <a:latin typeface="+mn-lt"/>
                <a:ea typeface="+mn-ea"/>
                <a:cs typeface="+mn-cs"/>
              </a:rPr>
              <a:t> - It is time to think a bit deeper about creativity - we are going to watch three videos and discuss each one in our small groups.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t>37</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Video: Where Does Creativity Come From?</a:t>
            </a:r>
            <a:r>
              <a:rPr lang="en-US" sz="1200" kern="1200" baseline="0" dirty="0" smtClean="0">
                <a:solidFill>
                  <a:schemeClr val="tx1"/>
                </a:solidFill>
                <a:effectLst/>
                <a:latin typeface="+mn-lt"/>
                <a:ea typeface="+mn-ea"/>
                <a:cs typeface="+mn-cs"/>
              </a:rPr>
              <a:t> Get it on YouTube at: </a:t>
            </a:r>
            <a:r>
              <a:rPr lang="en-US" sz="1200" kern="1200" dirty="0" smtClean="0">
                <a:solidFill>
                  <a:schemeClr val="tx1"/>
                </a:solidFill>
                <a:effectLst/>
                <a:latin typeface="+mn-lt"/>
                <a:ea typeface="+mn-ea"/>
                <a:cs typeface="+mn-cs"/>
              </a:rPr>
              <a:t>https://</a:t>
            </a:r>
            <a:r>
              <a:rPr lang="en-US" sz="1200" kern="1200" dirty="0" err="1" smtClean="0">
                <a:solidFill>
                  <a:schemeClr val="tx1"/>
                </a:solidFill>
                <a:effectLst/>
                <a:latin typeface="+mn-lt"/>
                <a:ea typeface="+mn-ea"/>
                <a:cs typeface="+mn-cs"/>
              </a:rPr>
              <a:t>youtu.be</a:t>
            </a:r>
            <a:r>
              <a:rPr lang="en-US" sz="1200" kern="1200" dirty="0" smtClean="0">
                <a:solidFill>
                  <a:schemeClr val="tx1"/>
                </a:solidFill>
                <a:effectLst/>
                <a:latin typeface="+mn-lt"/>
                <a:ea typeface="+mn-ea"/>
                <a:cs typeface="+mn-cs"/>
              </a:rPr>
              <a:t>/uMUNe3Pnv04</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Video Length: 1:30mins</a:t>
            </a:r>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t>38</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#1: What is the source of our creativity and what can we do to let it flow through us?</a:t>
            </a: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t>39</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have 4 groups based on the main characters in </a:t>
            </a:r>
            <a:r>
              <a:rPr lang="en-US" sz="1200" kern="1200" dirty="0" err="1" smtClean="0">
                <a:solidFill>
                  <a:schemeClr val="tx1"/>
                </a:solidFill>
                <a:effectLst/>
                <a:latin typeface="+mn-lt"/>
                <a:ea typeface="+mn-ea"/>
                <a:cs typeface="+mn-cs"/>
              </a:rPr>
              <a:t>Bakuman</a:t>
            </a:r>
            <a:r>
              <a:rPr lang="en-US" sz="1200" kern="1200" dirty="0" smtClean="0">
                <a:solidFill>
                  <a:schemeClr val="tx1"/>
                </a:solidFill>
                <a:effectLst/>
                <a:latin typeface="+mn-lt"/>
                <a:ea typeface="+mn-ea"/>
                <a:cs typeface="+mn-cs"/>
              </a:rPr>
              <a:t>.</a:t>
            </a:r>
            <a:endParaRPr lang="en-Z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t>4</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Video: Animated Explanation of 'The Messiah’. Get it on YouTube at: https://</a:t>
            </a:r>
            <a:r>
              <a:rPr lang="en-US" sz="1200" kern="1200" dirty="0" err="1" smtClean="0">
                <a:solidFill>
                  <a:schemeClr val="tx1"/>
                </a:solidFill>
                <a:effectLst/>
                <a:latin typeface="+mn-lt"/>
                <a:ea typeface="+mn-ea"/>
                <a:cs typeface="+mn-cs"/>
              </a:rPr>
              <a:t>youtu.be</a:t>
            </a:r>
            <a:r>
              <a:rPr lang="en-US" sz="1200" kern="1200" dirty="0" smtClean="0">
                <a:solidFill>
                  <a:schemeClr val="tx1"/>
                </a:solidFill>
                <a:effectLst/>
                <a:latin typeface="+mn-lt"/>
                <a:ea typeface="+mn-ea"/>
                <a:cs typeface="+mn-cs"/>
              </a:rPr>
              <a:t>/3dEh25pduQ8</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Video</a:t>
            </a:r>
            <a:r>
              <a:rPr lang="en-US" sz="1200" kern="1200" baseline="0" dirty="0" smtClean="0">
                <a:solidFill>
                  <a:schemeClr val="tx1"/>
                </a:solidFill>
                <a:effectLst/>
                <a:latin typeface="+mn-lt"/>
                <a:ea typeface="+mn-ea"/>
                <a:cs typeface="+mn-cs"/>
              </a:rPr>
              <a:t> Length: 4:40</a:t>
            </a:r>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t>40</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#2: How does this true story connect with our lives and how can it influence how we live?</a:t>
            </a:r>
          </a:p>
        </p:txBody>
      </p:sp>
      <p:sp>
        <p:nvSpPr>
          <p:cNvPr id="4" name="Slide Number Placeholder 3"/>
          <p:cNvSpPr>
            <a:spLocks noGrp="1"/>
          </p:cNvSpPr>
          <p:nvPr>
            <p:ph type="sldNum" sz="quarter" idx="10"/>
          </p:nvPr>
        </p:nvSpPr>
        <p:spPr/>
        <p:txBody>
          <a:bodyPr/>
          <a:lstStyle/>
          <a:p>
            <a:fld id="{EA8F9A47-FA95-6E4D-B4E0-31082CF84FA7}" type="slidenum">
              <a:rPr lang="en-US" smtClean="0"/>
              <a:t>41</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Video: The Greatest Artist Of All Time (ft. Jenny </a:t>
            </a:r>
            <a:r>
              <a:rPr lang="en-US" sz="1200" kern="1200" dirty="0" err="1" smtClean="0">
                <a:solidFill>
                  <a:schemeClr val="tx1"/>
                </a:solidFill>
                <a:effectLst/>
                <a:latin typeface="+mn-lt"/>
                <a:ea typeface="+mn-ea"/>
                <a:cs typeface="+mn-cs"/>
              </a:rPr>
              <a:t>Snipstead</a:t>
            </a:r>
            <a:r>
              <a:rPr lang="en-US" sz="1200" kern="1200" dirty="0" smtClean="0">
                <a:solidFill>
                  <a:schemeClr val="tx1"/>
                </a:solidFill>
                <a:effectLst/>
                <a:latin typeface="+mn-lt"/>
                <a:ea typeface="+mn-ea"/>
                <a:cs typeface="+mn-cs"/>
              </a:rPr>
              <a:t>) | Spoken Word. Get it on YouTube</a:t>
            </a:r>
            <a:r>
              <a:rPr lang="en-US" sz="1200" kern="1200" baseline="0" dirty="0" smtClean="0">
                <a:solidFill>
                  <a:schemeClr val="tx1"/>
                </a:solidFill>
                <a:effectLst/>
                <a:latin typeface="+mn-lt"/>
                <a:ea typeface="+mn-ea"/>
                <a:cs typeface="+mn-cs"/>
              </a:rPr>
              <a:t> at: </a:t>
            </a:r>
            <a:r>
              <a:rPr lang="en-US" sz="1200" kern="1200" dirty="0" smtClean="0">
                <a:solidFill>
                  <a:schemeClr val="tx1"/>
                </a:solidFill>
                <a:effectLst/>
                <a:latin typeface="+mn-lt"/>
                <a:ea typeface="+mn-ea"/>
                <a:cs typeface="+mn-cs"/>
              </a:rPr>
              <a:t>https://</a:t>
            </a:r>
            <a:r>
              <a:rPr lang="en-US" sz="1200" kern="1200" dirty="0" err="1" smtClean="0">
                <a:solidFill>
                  <a:schemeClr val="tx1"/>
                </a:solidFill>
                <a:effectLst/>
                <a:latin typeface="+mn-lt"/>
                <a:ea typeface="+mn-ea"/>
                <a:cs typeface="+mn-cs"/>
              </a:rPr>
              <a:t>youtu.be</a:t>
            </a:r>
            <a:r>
              <a:rPr lang="en-US" sz="1200" kern="1200" dirty="0" smtClean="0">
                <a:solidFill>
                  <a:schemeClr val="tx1"/>
                </a:solidFill>
                <a:effectLst/>
                <a:latin typeface="+mn-lt"/>
                <a:ea typeface="+mn-ea"/>
                <a:cs typeface="+mn-cs"/>
              </a:rPr>
              <a:t>/AZHRpi4z7zk</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Video Length: 5mins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t>42</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Question #3: </a:t>
            </a:r>
            <a:r>
              <a:rPr lang="en-US" sz="1200" b="0" dirty="0" smtClean="0">
                <a:solidFill>
                  <a:srgbClr val="FFFF00"/>
                </a:solidFill>
                <a:effectLst>
                  <a:glow rad="101600">
                    <a:schemeClr val="tx1">
                      <a:alpha val="94000"/>
                    </a:schemeClr>
                  </a:glow>
                </a:effectLst>
                <a:latin typeface="Continuum Medium"/>
                <a:cs typeface="Continuum Medium"/>
              </a:rPr>
              <a:t>What did you hear in that spoken word that will inspire you to be more creative?</a:t>
            </a:r>
            <a:endParaRPr lang="en-US" sz="1200" b="0" dirty="0">
              <a:solidFill>
                <a:srgbClr val="FFFF00"/>
              </a:solidFill>
              <a:effectLst>
                <a:glow rad="101600">
                  <a:schemeClr val="tx1">
                    <a:alpha val="94000"/>
                  </a:schemeClr>
                </a:glow>
              </a:effectLst>
              <a:latin typeface="Continuum Medium"/>
              <a:cs typeface="Continuum Medium"/>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t>43</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Pray for each other in your small groups to be channels of God’s life and creativity.</a:t>
            </a:r>
            <a:endParaRPr lang="en-US" sz="1200" b="0" dirty="0">
              <a:solidFill>
                <a:srgbClr val="FFFF00"/>
              </a:solidFill>
              <a:effectLst>
                <a:glow rad="101600">
                  <a:schemeClr val="tx1">
                    <a:alpha val="94000"/>
                  </a:schemeClr>
                </a:glow>
              </a:effectLst>
              <a:latin typeface="Continuum Medium"/>
              <a:cs typeface="Continuum Medium"/>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t>44</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Refreshments</a:t>
            </a:r>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t>45</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Team </a:t>
            </a:r>
            <a:r>
              <a:rPr lang="en-US" sz="1200" kern="1200" dirty="0" err="1" smtClean="0">
                <a:solidFill>
                  <a:schemeClr val="tx1"/>
                </a:solidFill>
                <a:effectLst/>
                <a:latin typeface="+mn-lt"/>
                <a:ea typeface="+mn-ea"/>
                <a:cs typeface="+mn-cs"/>
              </a:rPr>
              <a:t>Mashiro</a:t>
            </a:r>
            <a:endParaRPr lang="en-Z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t>5</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Team</a:t>
            </a:r>
            <a:r>
              <a:rPr lang="en-US" sz="1200" kern="1200" baseline="0" dirty="0" smtClean="0">
                <a:solidFill>
                  <a:schemeClr val="tx1"/>
                </a:solidFill>
                <a:effectLst/>
                <a:latin typeface="+mn-lt"/>
                <a:ea typeface="+mn-ea"/>
                <a:cs typeface="+mn-cs"/>
              </a:rPr>
              <a:t> Takagi</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8F9A47-FA95-6E4D-B4E0-31082CF84FA7}" type="slidenum">
              <a:rPr lang="en-US" smtClean="0"/>
              <a:t>6</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Team Miho</a:t>
            </a:r>
            <a:endParaRPr lang="en-Z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t>7</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Team Kaya</a:t>
            </a:r>
            <a:endParaRPr lang="en-Z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t>8</a:t>
            </a:fld>
            <a:endParaRPr lang="en-US"/>
          </a:p>
        </p:txBody>
      </p:sp>
    </p:spTree>
    <p:extLst>
      <p:ext uri="{BB962C8B-B14F-4D97-AF65-F5344CB8AC3E}">
        <p14:creationId xmlns:p14="http://schemas.microsoft.com/office/powerpoint/2010/main" val="2143126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go and sit at one of the four tables: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Mashiro</a:t>
            </a:r>
            <a:r>
              <a:rPr lang="en-US" sz="1200" kern="1200" baseline="0" dirty="0" smtClean="0">
                <a:solidFill>
                  <a:schemeClr val="tx1"/>
                </a:solidFill>
                <a:effectLst/>
                <a:latin typeface="+mn-lt"/>
                <a:ea typeface="+mn-ea"/>
                <a:cs typeface="+mn-cs"/>
              </a:rPr>
              <a:t>, Takagi, Miho or Kaya.</a:t>
            </a:r>
            <a:endParaRPr lang="en-US" dirty="0"/>
          </a:p>
        </p:txBody>
      </p:sp>
      <p:sp>
        <p:nvSpPr>
          <p:cNvPr id="4" name="Slide Number Placeholder 3"/>
          <p:cNvSpPr>
            <a:spLocks noGrp="1"/>
          </p:cNvSpPr>
          <p:nvPr>
            <p:ph type="sldNum" sz="quarter" idx="10"/>
          </p:nvPr>
        </p:nvSpPr>
        <p:spPr/>
        <p:txBody>
          <a:bodyPr/>
          <a:lstStyle/>
          <a:p>
            <a:fld id="{EA8F9A47-FA95-6E4D-B4E0-31082CF84FA7}" type="slidenum">
              <a:rPr lang="en-US" smtClean="0"/>
              <a:t>9</a:t>
            </a:fld>
            <a:endParaRPr lang="en-US"/>
          </a:p>
        </p:txBody>
      </p:sp>
    </p:spTree>
    <p:extLst>
      <p:ext uri="{BB962C8B-B14F-4D97-AF65-F5344CB8AC3E}">
        <p14:creationId xmlns:p14="http://schemas.microsoft.com/office/powerpoint/2010/main" val="2143126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t>15/10/16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65D68-5C8F-2840-97E5-5B704BB7A85A}" type="slidenum">
              <a:rPr lang="en-US" smtClean="0"/>
              <a:t>‹#›</a:t>
            </a:fld>
            <a:endParaRPr lang="en-US"/>
          </a:p>
        </p:txBody>
      </p:sp>
    </p:spTree>
    <p:extLst>
      <p:ext uri="{BB962C8B-B14F-4D97-AF65-F5344CB8AC3E}">
        <p14:creationId xmlns:p14="http://schemas.microsoft.com/office/powerpoint/2010/main" val="1943780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t>15/10/16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65D68-5C8F-2840-97E5-5B704BB7A85A}" type="slidenum">
              <a:rPr lang="en-US" smtClean="0"/>
              <a:t>‹#›</a:t>
            </a:fld>
            <a:endParaRPr lang="en-US"/>
          </a:p>
        </p:txBody>
      </p:sp>
    </p:spTree>
    <p:extLst>
      <p:ext uri="{BB962C8B-B14F-4D97-AF65-F5344CB8AC3E}">
        <p14:creationId xmlns:p14="http://schemas.microsoft.com/office/powerpoint/2010/main" val="3394743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t>15/10/16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65D68-5C8F-2840-97E5-5B704BB7A85A}" type="slidenum">
              <a:rPr lang="en-US" smtClean="0"/>
              <a:t>‹#›</a:t>
            </a:fld>
            <a:endParaRPr lang="en-US"/>
          </a:p>
        </p:txBody>
      </p:sp>
    </p:spTree>
    <p:extLst>
      <p:ext uri="{BB962C8B-B14F-4D97-AF65-F5344CB8AC3E}">
        <p14:creationId xmlns:p14="http://schemas.microsoft.com/office/powerpoint/2010/main" val="1451060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C17A63-4EA9-4543-8FBB-65EA968A8C3B}" type="datetimeFigureOut">
              <a:rPr lang="en-US" smtClean="0"/>
              <a:t>15/10/16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65D68-5C8F-2840-97E5-5B704BB7A85A}" type="slidenum">
              <a:rPr lang="en-US" smtClean="0"/>
              <a:t>‹#›</a:t>
            </a:fld>
            <a:endParaRPr lang="en-US"/>
          </a:p>
        </p:txBody>
      </p:sp>
    </p:spTree>
    <p:extLst>
      <p:ext uri="{BB962C8B-B14F-4D97-AF65-F5344CB8AC3E}">
        <p14:creationId xmlns:p14="http://schemas.microsoft.com/office/powerpoint/2010/main" val="1029181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C17A63-4EA9-4543-8FBB-65EA968A8C3B}" type="datetimeFigureOut">
              <a:rPr lang="en-US" smtClean="0"/>
              <a:t>15/10/16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B65D68-5C8F-2840-97E5-5B704BB7A85A}" type="slidenum">
              <a:rPr lang="en-US" smtClean="0"/>
              <a:t>‹#›</a:t>
            </a:fld>
            <a:endParaRPr lang="en-US"/>
          </a:p>
        </p:txBody>
      </p:sp>
    </p:spTree>
    <p:extLst>
      <p:ext uri="{BB962C8B-B14F-4D97-AF65-F5344CB8AC3E}">
        <p14:creationId xmlns:p14="http://schemas.microsoft.com/office/powerpoint/2010/main" val="3076367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C17A63-4EA9-4543-8FBB-65EA968A8C3B}" type="datetimeFigureOut">
              <a:rPr lang="en-US" smtClean="0"/>
              <a:t>15/10/16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B65D68-5C8F-2840-97E5-5B704BB7A85A}" type="slidenum">
              <a:rPr lang="en-US" smtClean="0"/>
              <a:t>‹#›</a:t>
            </a:fld>
            <a:endParaRPr lang="en-US"/>
          </a:p>
        </p:txBody>
      </p:sp>
    </p:spTree>
    <p:extLst>
      <p:ext uri="{BB962C8B-B14F-4D97-AF65-F5344CB8AC3E}">
        <p14:creationId xmlns:p14="http://schemas.microsoft.com/office/powerpoint/2010/main" val="1074268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C17A63-4EA9-4543-8FBB-65EA968A8C3B}" type="datetimeFigureOut">
              <a:rPr lang="en-US" smtClean="0"/>
              <a:t>15/10/16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B65D68-5C8F-2840-97E5-5B704BB7A85A}" type="slidenum">
              <a:rPr lang="en-US" smtClean="0"/>
              <a:t>‹#›</a:t>
            </a:fld>
            <a:endParaRPr lang="en-US"/>
          </a:p>
        </p:txBody>
      </p:sp>
    </p:spTree>
    <p:extLst>
      <p:ext uri="{BB962C8B-B14F-4D97-AF65-F5344CB8AC3E}">
        <p14:creationId xmlns:p14="http://schemas.microsoft.com/office/powerpoint/2010/main" val="681738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C17A63-4EA9-4543-8FBB-65EA968A8C3B}" type="datetimeFigureOut">
              <a:rPr lang="en-US" smtClean="0"/>
              <a:t>15/10/16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B65D68-5C8F-2840-97E5-5B704BB7A85A}" type="slidenum">
              <a:rPr lang="en-US" smtClean="0"/>
              <a:t>‹#›</a:t>
            </a:fld>
            <a:endParaRPr lang="en-US"/>
          </a:p>
        </p:txBody>
      </p:sp>
    </p:spTree>
    <p:extLst>
      <p:ext uri="{BB962C8B-B14F-4D97-AF65-F5344CB8AC3E}">
        <p14:creationId xmlns:p14="http://schemas.microsoft.com/office/powerpoint/2010/main" val="940674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C17A63-4EA9-4543-8FBB-65EA968A8C3B}" type="datetimeFigureOut">
              <a:rPr lang="en-US" smtClean="0"/>
              <a:t>15/10/16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B65D68-5C8F-2840-97E5-5B704BB7A85A}" type="slidenum">
              <a:rPr lang="en-US" smtClean="0"/>
              <a:t>‹#›</a:t>
            </a:fld>
            <a:endParaRPr lang="en-US"/>
          </a:p>
        </p:txBody>
      </p:sp>
    </p:spTree>
    <p:extLst>
      <p:ext uri="{BB962C8B-B14F-4D97-AF65-F5344CB8AC3E}">
        <p14:creationId xmlns:p14="http://schemas.microsoft.com/office/powerpoint/2010/main" val="2593873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C17A63-4EA9-4543-8FBB-65EA968A8C3B}" type="datetimeFigureOut">
              <a:rPr lang="en-US" smtClean="0"/>
              <a:t>15/10/16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B65D68-5C8F-2840-97E5-5B704BB7A85A}" type="slidenum">
              <a:rPr lang="en-US" smtClean="0"/>
              <a:t>‹#›</a:t>
            </a:fld>
            <a:endParaRPr lang="en-US"/>
          </a:p>
        </p:txBody>
      </p:sp>
    </p:spTree>
    <p:extLst>
      <p:ext uri="{BB962C8B-B14F-4D97-AF65-F5344CB8AC3E}">
        <p14:creationId xmlns:p14="http://schemas.microsoft.com/office/powerpoint/2010/main" val="1916178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C17A63-4EA9-4543-8FBB-65EA968A8C3B}" type="datetimeFigureOut">
              <a:rPr lang="en-US" smtClean="0"/>
              <a:t>15/10/16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B65D68-5C8F-2840-97E5-5B704BB7A85A}" type="slidenum">
              <a:rPr lang="en-US" smtClean="0"/>
              <a:t>‹#›</a:t>
            </a:fld>
            <a:endParaRPr lang="en-US"/>
          </a:p>
        </p:txBody>
      </p:sp>
    </p:spTree>
    <p:extLst>
      <p:ext uri="{BB962C8B-B14F-4D97-AF65-F5344CB8AC3E}">
        <p14:creationId xmlns:p14="http://schemas.microsoft.com/office/powerpoint/2010/main" val="390298969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C17A63-4EA9-4543-8FBB-65EA968A8C3B}" type="datetimeFigureOut">
              <a:rPr lang="en-US" smtClean="0"/>
              <a:t>15/10/16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65D68-5C8F-2840-97E5-5B704BB7A85A}" type="slidenum">
              <a:rPr lang="en-US" smtClean="0"/>
              <a:t>‹#›</a:t>
            </a:fld>
            <a:endParaRPr lang="en-US"/>
          </a:p>
        </p:txBody>
      </p:sp>
    </p:spTree>
    <p:extLst>
      <p:ext uri="{BB962C8B-B14F-4D97-AF65-F5344CB8AC3E}">
        <p14:creationId xmlns:p14="http://schemas.microsoft.com/office/powerpoint/2010/main" val="29705909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3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5.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3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3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8STORI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1682000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6752574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2329669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6920772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0142472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0614561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9398868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1681798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4835696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4485029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0583671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817758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0691348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9615877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991990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0977763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9630106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32668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6353740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2369046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4069068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91430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73605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4094242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2250822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363291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247235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6265135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7585648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500538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7297128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7776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3624996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9480203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36152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7115762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72606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5424829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ay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4572193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4046304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9476692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9862169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2662821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7483847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5117212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912</TotalTime>
  <Words>920</Words>
  <Application>Microsoft Macintosh PowerPoint</Application>
  <PresentationFormat>On-screen Show (4:3)</PresentationFormat>
  <Paragraphs>97</Paragraphs>
  <Slides>45</Slides>
  <Notes>45</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Tittley</dc:creator>
  <cp:lastModifiedBy>Mark Tittley</cp:lastModifiedBy>
  <cp:revision>83</cp:revision>
  <dcterms:created xsi:type="dcterms:W3CDTF">2015-09-10T12:52:54Z</dcterms:created>
  <dcterms:modified xsi:type="dcterms:W3CDTF">2015-10-16T07:02:13Z</dcterms:modified>
</cp:coreProperties>
</file>