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382" r:id="rId2"/>
    <p:sldId id="411" r:id="rId3"/>
    <p:sldId id="384" r:id="rId4"/>
    <p:sldId id="385" r:id="rId5"/>
    <p:sldId id="410" r:id="rId6"/>
    <p:sldId id="381" r:id="rId7"/>
    <p:sldId id="337" r:id="rId8"/>
    <p:sldId id="434" r:id="rId9"/>
    <p:sldId id="440" r:id="rId10"/>
    <p:sldId id="428" r:id="rId11"/>
    <p:sldId id="430" r:id="rId12"/>
    <p:sldId id="431" r:id="rId13"/>
    <p:sldId id="432" r:id="rId14"/>
    <p:sldId id="435" r:id="rId15"/>
    <p:sldId id="436" r:id="rId16"/>
    <p:sldId id="438" r:id="rId17"/>
    <p:sldId id="437" r:id="rId18"/>
    <p:sldId id="427" r:id="rId19"/>
    <p:sldId id="441" r:id="rId20"/>
    <p:sldId id="343" r:id="rId21"/>
    <p:sldId id="322" r:id="rId22"/>
    <p:sldId id="346" r:id="rId23"/>
    <p:sldId id="445" r:id="rId24"/>
    <p:sldId id="345" r:id="rId25"/>
    <p:sldId id="413" r:id="rId26"/>
    <p:sldId id="348" r:id="rId27"/>
    <p:sldId id="379" r:id="rId28"/>
    <p:sldId id="383" r:id="rId29"/>
    <p:sldId id="31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0003"/>
    <a:srgbClr val="A90205"/>
    <a:srgbClr val="300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2" autoAdjust="0"/>
    <p:restoredTop sz="94660"/>
  </p:normalViewPr>
  <p:slideViewPr>
    <p:cSldViewPr snapToGrid="0" snapToObjects="1" showGuides="1">
      <p:cViewPr varScale="1">
        <p:scale>
          <a:sx n="80" d="100"/>
          <a:sy n="80" d="100"/>
        </p:scale>
        <p:origin x="-840" y="-104"/>
      </p:cViewPr>
      <p:guideLst>
        <p:guide orient="horz" pos="1549"/>
        <p:guide orient="horz" pos="4102"/>
        <p:guide pos="2860"/>
        <p:guide pos="56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4007-CDD6-8742-8216-33BCA489D74C}" type="datetimeFigureOut">
              <a:rPr lang="en-US" smtClean="0"/>
              <a:t>15/11/06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F9A47-FA95-6E4D-B4E0-31082CF84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84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week is cr8 </a:t>
            </a:r>
            <a:r>
              <a:rPr lang="en-US" sz="1200" b="0" dirty="0" smtClean="0"/>
              <a:t>WORDS </a:t>
            </a:r>
            <a:r>
              <a:rPr lang="en-US" dirty="0" smtClean="0"/>
              <a:t>nite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 Axton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 Maya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 Salvador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 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Zero!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Creature - you are going to create a creature - it can be mechanical or biological but it must have at least 1 moving part and it must be at least 1 meters tall and must be able to stand alone.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Collect YOUR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Supplies.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team gets a sheet of plastic to work on,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sheet of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polystyrene,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Craft Box (Co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ntains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toothpicks, mirror tape,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paint,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cotton wool, big eyes etc.) and a knife.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FOR Prizes.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There are prizes for the winning creations - so design well and work smart!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YOUR Creature - You have 20 minutes! Go!!!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 Minutes Countdown. Get it on YouTube at: https://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www.youtube.com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watch?v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=wZQ7lZRgHHo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Display YOUR Creature.</a:t>
            </a:r>
            <a:r>
              <a:rPr lang="en-US" baseline="0" dirty="0" smtClean="0"/>
              <a:t> It is time for you to show off your creature on stage.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Collect YOUR Prizes. The judge(s) will now announce the winners who will come up and collect their prizes.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regulars</a:t>
            </a:r>
            <a:r>
              <a:rPr lang="en-US" baseline="0" dirty="0" smtClean="0"/>
              <a:t> and newcomers.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64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Deeper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It is time to think a bit deeper about what we create. We are going to watch three videos and discuss each one in our groups. 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1: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legacy will you 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reate? Get it on YouTube at: https://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www.youtube.com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watch?v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yMokN69C4gY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#1: What legacy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you want to create?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2: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Created to Create. Get it on YouTube at: https://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www.youtube.com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watch?v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=9iHxfmQyPrc</a:t>
            </a:r>
          </a:p>
          <a:p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#2: What does “created to create” mean to you and who created you?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solidFill>
                <a:srgbClr val="FFFF00"/>
              </a:solidFill>
              <a:effectLst>
                <a:glow rad="101600">
                  <a:schemeClr val="tx1">
                    <a:alpha val="94000"/>
                  </a:schemeClr>
                </a:glow>
              </a:effectLst>
              <a:latin typeface="Continuum Medium"/>
              <a:cs typeface="Continuum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3: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0" dirty="0" smtClean="0"/>
              <a:t>Work in Progress Jon Jorgenson Spoken Word. Get it on YouTube at: https://</a:t>
            </a:r>
            <a:r>
              <a:rPr lang="en-US" b="0" dirty="0" err="1" smtClean="0"/>
              <a:t>www.youtube.com</a:t>
            </a:r>
            <a:r>
              <a:rPr lang="en-US" b="0" dirty="0" smtClean="0"/>
              <a:t>/</a:t>
            </a:r>
            <a:r>
              <a:rPr lang="en-US" b="0" dirty="0" err="1" smtClean="0"/>
              <a:t>watch?v</a:t>
            </a:r>
            <a:r>
              <a:rPr lang="en-US" b="0" dirty="0" smtClean="0"/>
              <a:t>=</a:t>
            </a:r>
            <a:r>
              <a:rPr lang="en-US" b="0" dirty="0" smtClean="0"/>
              <a:t>mHuMEo1pkfE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#3: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How will this video help you as you do the work your Creator has called you to do?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Prayer: Pray for each other to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Leave a legacy, Create good stuff and Stay humble.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Next week is cr8 LIFE nite.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466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Refreshments are served.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 to cr8ivFRIDAY.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40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Join</a:t>
            </a:r>
            <a:r>
              <a:rPr lang="en-US" baseline="0" dirty="0" smtClean="0"/>
              <a:t> us on Sunday mornings either at 8:30 or at 10:30 for The Revelation Series.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2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Next week is cr8LIFE nite.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46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</a:t>
            </a:r>
            <a:r>
              <a:rPr lang="en-US" baseline="0" dirty="0" smtClean="0"/>
              <a:t> tonight it is </a:t>
            </a:r>
            <a:r>
              <a:rPr lang="en-US" dirty="0" smtClean="0"/>
              <a:t>cr8STUFF</a:t>
            </a:r>
            <a:r>
              <a:rPr lang="en-US" sz="1200" b="0" dirty="0" smtClean="0"/>
              <a:t> </a:t>
            </a:r>
            <a:r>
              <a:rPr lang="en-US" dirty="0" smtClean="0"/>
              <a:t>nite.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you ready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the His Youth 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STUFF 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Challenge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Video: Edited Version of</a:t>
            </a:r>
            <a:r>
              <a:rPr lang="en-Z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b="0" dirty="0" smtClean="0"/>
              <a:t>Borderlands 2 Launch Trailer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Get it on YouTube at: https://www.youtube.com/watch?v=5TW0wJTFLiw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INTO Teams – there will be 4 teams competing against each other.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15/11/06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80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15/11/06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4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15/11/06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6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15/11/06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8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15/11/06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67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15/11/06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68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15/11/06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3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15/11/06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7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15/11/06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7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15/11/06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7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15/11/06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8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17A63-4EA9-4543-8FBB-65EA968A8C3B}" type="datetimeFigureOut">
              <a:rPr lang="en-US" smtClean="0"/>
              <a:t>15/11/06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9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55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7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83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50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60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19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93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74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46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29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8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21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7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361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57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541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49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154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48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65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38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63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25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96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00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77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6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43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2857</TotalTime>
  <Words>514</Words>
  <Application>Microsoft Macintosh PowerPoint</Application>
  <PresentationFormat>On-screen Show (4:3)</PresentationFormat>
  <Paragraphs>59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206</cp:revision>
  <dcterms:created xsi:type="dcterms:W3CDTF">2015-09-10T12:52:54Z</dcterms:created>
  <dcterms:modified xsi:type="dcterms:W3CDTF">2015-11-06T05:45:57Z</dcterms:modified>
</cp:coreProperties>
</file>